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"/>
  </p:notesMasterIdLst>
  <p:sldIdLst>
    <p:sldId id="258" r:id="rId2"/>
  </p:sldIdLst>
  <p:sldSz cx="20574000" cy="3657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93C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895AC2-EA78-413C-ACF5-FB1D59D49EE2}" v="29" dt="2025-10-08T07:12:21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 autoAdjust="0"/>
    <p:restoredTop sz="94660"/>
  </p:normalViewPr>
  <p:slideViewPr>
    <p:cSldViewPr snapToGrid="0">
      <p:cViewPr varScale="1">
        <p:scale>
          <a:sx n="17" d="100"/>
          <a:sy n="17" d="100"/>
        </p:scale>
        <p:origin x="3042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8CC65-089A-45E9-90E2-A454FBE17D41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1E5AF-494A-4059-AAFB-DAC3F74231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1901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8288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36576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54864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73152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91440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109728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128016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146304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50" y="5985936"/>
            <a:ext cx="17487900" cy="12733867"/>
          </a:xfrm>
        </p:spPr>
        <p:txBody>
          <a:bodyPr anchor="b"/>
          <a:lstStyle>
            <a:lvl1pPr algn="ctr">
              <a:defRPr sz="13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1750" y="19210869"/>
            <a:ext cx="15430500" cy="8830731"/>
          </a:xfrm>
        </p:spPr>
        <p:txBody>
          <a:bodyPr/>
          <a:lstStyle>
            <a:lvl1pPr marL="0" indent="0" algn="ctr">
              <a:buNone/>
              <a:defRPr sz="5400"/>
            </a:lvl1pPr>
            <a:lvl2pPr marL="1028700" indent="0" algn="ctr">
              <a:buNone/>
              <a:defRPr sz="4500"/>
            </a:lvl2pPr>
            <a:lvl3pPr marL="2057400" indent="0" algn="ctr">
              <a:buNone/>
              <a:defRPr sz="4050"/>
            </a:lvl3pPr>
            <a:lvl4pPr marL="3086100" indent="0" algn="ctr">
              <a:buNone/>
              <a:defRPr sz="3600"/>
            </a:lvl4pPr>
            <a:lvl5pPr marL="4114800" indent="0" algn="ctr">
              <a:buNone/>
              <a:defRPr sz="3600"/>
            </a:lvl5pPr>
            <a:lvl6pPr marL="5143500" indent="0" algn="ctr">
              <a:buNone/>
              <a:defRPr sz="3600"/>
            </a:lvl6pPr>
            <a:lvl7pPr marL="6172200" indent="0" algn="ctr">
              <a:buNone/>
              <a:defRPr sz="3600"/>
            </a:lvl7pPr>
            <a:lvl8pPr marL="7200900" indent="0" algn="ctr">
              <a:buNone/>
              <a:defRPr sz="3600"/>
            </a:lvl8pPr>
            <a:lvl9pPr marL="8229600" indent="0" algn="ctr">
              <a:buNone/>
              <a:defRPr sz="3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401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873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748" y="9118611"/>
            <a:ext cx="17745075" cy="15214597"/>
          </a:xfrm>
        </p:spPr>
        <p:txBody>
          <a:bodyPr anchor="b"/>
          <a:lstStyle>
            <a:lvl1pPr>
              <a:defRPr sz="13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748" y="24477144"/>
            <a:ext cx="17745075" cy="8000997"/>
          </a:xfrm>
        </p:spPr>
        <p:txBody>
          <a:bodyPr/>
          <a:lstStyle>
            <a:lvl1pPr marL="0" indent="0">
              <a:buNone/>
              <a:defRPr sz="5400">
                <a:solidFill>
                  <a:schemeClr val="tx1">
                    <a:tint val="82000"/>
                  </a:schemeClr>
                </a:solidFill>
              </a:defRPr>
            </a:lvl1pPr>
            <a:lvl2pPr marL="1028700" indent="0">
              <a:buNone/>
              <a:defRPr sz="4500">
                <a:solidFill>
                  <a:schemeClr val="tx1">
                    <a:tint val="82000"/>
                  </a:schemeClr>
                </a:solidFill>
              </a:defRPr>
            </a:lvl2pPr>
            <a:lvl3pPr marL="205740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3pPr>
            <a:lvl4pPr marL="30861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4pPr>
            <a:lvl5pPr marL="41148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5pPr>
            <a:lvl6pPr marL="51435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6pPr>
            <a:lvl7pPr marL="61722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7pPr>
            <a:lvl8pPr marL="72009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8pPr>
            <a:lvl9pPr marL="82296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473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14463" y="9736667"/>
            <a:ext cx="8743950" cy="23207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5588" y="9736667"/>
            <a:ext cx="8743950" cy="23207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265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142" y="1947342"/>
            <a:ext cx="17745075" cy="7069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7145" y="8966203"/>
            <a:ext cx="8703765" cy="4394197"/>
          </a:xfrm>
        </p:spPr>
        <p:txBody>
          <a:bodyPr anchor="b"/>
          <a:lstStyle>
            <a:lvl1pPr marL="0" indent="0">
              <a:buNone/>
              <a:defRPr sz="5400" b="1"/>
            </a:lvl1pPr>
            <a:lvl2pPr marL="1028700" indent="0">
              <a:buNone/>
              <a:defRPr sz="4500" b="1"/>
            </a:lvl2pPr>
            <a:lvl3pPr marL="2057400" indent="0">
              <a:buNone/>
              <a:defRPr sz="4050" b="1"/>
            </a:lvl3pPr>
            <a:lvl4pPr marL="3086100" indent="0">
              <a:buNone/>
              <a:defRPr sz="3600" b="1"/>
            </a:lvl4pPr>
            <a:lvl5pPr marL="4114800" indent="0">
              <a:buNone/>
              <a:defRPr sz="3600" b="1"/>
            </a:lvl5pPr>
            <a:lvl6pPr marL="5143500" indent="0">
              <a:buNone/>
              <a:defRPr sz="3600" b="1"/>
            </a:lvl6pPr>
            <a:lvl7pPr marL="6172200" indent="0">
              <a:buNone/>
              <a:defRPr sz="3600" b="1"/>
            </a:lvl7pPr>
            <a:lvl8pPr marL="7200900" indent="0">
              <a:buNone/>
              <a:defRPr sz="3600" b="1"/>
            </a:lvl8pPr>
            <a:lvl9pPr marL="8229600" indent="0">
              <a:buNone/>
              <a:defRPr sz="3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7145" y="13360400"/>
            <a:ext cx="8703765" cy="19651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415588" y="8966203"/>
            <a:ext cx="8746630" cy="4394197"/>
          </a:xfrm>
        </p:spPr>
        <p:txBody>
          <a:bodyPr anchor="b"/>
          <a:lstStyle>
            <a:lvl1pPr marL="0" indent="0">
              <a:buNone/>
              <a:defRPr sz="5400" b="1"/>
            </a:lvl1pPr>
            <a:lvl2pPr marL="1028700" indent="0">
              <a:buNone/>
              <a:defRPr sz="4500" b="1"/>
            </a:lvl2pPr>
            <a:lvl3pPr marL="2057400" indent="0">
              <a:buNone/>
              <a:defRPr sz="4050" b="1"/>
            </a:lvl3pPr>
            <a:lvl4pPr marL="3086100" indent="0">
              <a:buNone/>
              <a:defRPr sz="3600" b="1"/>
            </a:lvl4pPr>
            <a:lvl5pPr marL="4114800" indent="0">
              <a:buNone/>
              <a:defRPr sz="3600" b="1"/>
            </a:lvl5pPr>
            <a:lvl6pPr marL="5143500" indent="0">
              <a:buNone/>
              <a:defRPr sz="3600" b="1"/>
            </a:lvl6pPr>
            <a:lvl7pPr marL="6172200" indent="0">
              <a:buNone/>
              <a:defRPr sz="3600" b="1"/>
            </a:lvl7pPr>
            <a:lvl8pPr marL="7200900" indent="0">
              <a:buNone/>
              <a:defRPr sz="3600" b="1"/>
            </a:lvl8pPr>
            <a:lvl9pPr marL="8229600" indent="0">
              <a:buNone/>
              <a:defRPr sz="3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415588" y="13360400"/>
            <a:ext cx="8746630" cy="19651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070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0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756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142" y="2438400"/>
            <a:ext cx="6635651" cy="8534400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6629" y="5266275"/>
            <a:ext cx="10415588" cy="25992667"/>
          </a:xfrm>
        </p:spPr>
        <p:txBody>
          <a:bodyPr/>
          <a:lstStyle>
            <a:lvl1pPr>
              <a:defRPr sz="7200"/>
            </a:lvl1pPr>
            <a:lvl2pPr>
              <a:defRPr sz="6300"/>
            </a:lvl2pPr>
            <a:lvl3pPr>
              <a:defRPr sz="5400"/>
            </a:lvl3pPr>
            <a:lvl4pPr>
              <a:defRPr sz="4500"/>
            </a:lvl4pPr>
            <a:lvl5pPr>
              <a:defRPr sz="4500"/>
            </a:lvl5pPr>
            <a:lvl6pPr>
              <a:defRPr sz="4500"/>
            </a:lvl6pPr>
            <a:lvl7pPr>
              <a:defRPr sz="4500"/>
            </a:lvl7pPr>
            <a:lvl8pPr>
              <a:defRPr sz="4500"/>
            </a:lvl8pPr>
            <a:lvl9pPr>
              <a:defRPr sz="4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7142" y="10972800"/>
            <a:ext cx="6635651" cy="20328469"/>
          </a:xfrm>
        </p:spPr>
        <p:txBody>
          <a:bodyPr/>
          <a:lstStyle>
            <a:lvl1pPr marL="0" indent="0">
              <a:buNone/>
              <a:defRPr sz="3600"/>
            </a:lvl1pPr>
            <a:lvl2pPr marL="1028700" indent="0">
              <a:buNone/>
              <a:defRPr sz="3150"/>
            </a:lvl2pPr>
            <a:lvl3pPr marL="2057400" indent="0">
              <a:buNone/>
              <a:defRPr sz="2700"/>
            </a:lvl3pPr>
            <a:lvl4pPr marL="3086100" indent="0">
              <a:buNone/>
              <a:defRPr sz="2250"/>
            </a:lvl4pPr>
            <a:lvl5pPr marL="4114800" indent="0">
              <a:buNone/>
              <a:defRPr sz="2250"/>
            </a:lvl5pPr>
            <a:lvl6pPr marL="5143500" indent="0">
              <a:buNone/>
              <a:defRPr sz="2250"/>
            </a:lvl6pPr>
            <a:lvl7pPr marL="6172200" indent="0">
              <a:buNone/>
              <a:defRPr sz="2250"/>
            </a:lvl7pPr>
            <a:lvl8pPr marL="7200900" indent="0">
              <a:buNone/>
              <a:defRPr sz="2250"/>
            </a:lvl8pPr>
            <a:lvl9pPr marL="8229600" indent="0">
              <a:buNone/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29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142" y="2438400"/>
            <a:ext cx="6635651" cy="8534400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46629" y="5266275"/>
            <a:ext cx="10415588" cy="25992667"/>
          </a:xfrm>
        </p:spPr>
        <p:txBody>
          <a:bodyPr anchor="t"/>
          <a:lstStyle>
            <a:lvl1pPr marL="0" indent="0">
              <a:buNone/>
              <a:defRPr sz="7200"/>
            </a:lvl1pPr>
            <a:lvl2pPr marL="1028700" indent="0">
              <a:buNone/>
              <a:defRPr sz="6300"/>
            </a:lvl2pPr>
            <a:lvl3pPr marL="2057400" indent="0">
              <a:buNone/>
              <a:defRPr sz="5400"/>
            </a:lvl3pPr>
            <a:lvl4pPr marL="3086100" indent="0">
              <a:buNone/>
              <a:defRPr sz="4500"/>
            </a:lvl4pPr>
            <a:lvl5pPr marL="4114800" indent="0">
              <a:buNone/>
              <a:defRPr sz="4500"/>
            </a:lvl5pPr>
            <a:lvl6pPr marL="5143500" indent="0">
              <a:buNone/>
              <a:defRPr sz="4500"/>
            </a:lvl6pPr>
            <a:lvl7pPr marL="6172200" indent="0">
              <a:buNone/>
              <a:defRPr sz="4500"/>
            </a:lvl7pPr>
            <a:lvl8pPr marL="7200900" indent="0">
              <a:buNone/>
              <a:defRPr sz="4500"/>
            </a:lvl8pPr>
            <a:lvl9pPr marL="8229600" indent="0">
              <a:buNone/>
              <a:defRPr sz="4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7142" y="10972800"/>
            <a:ext cx="6635651" cy="20328469"/>
          </a:xfrm>
        </p:spPr>
        <p:txBody>
          <a:bodyPr/>
          <a:lstStyle>
            <a:lvl1pPr marL="0" indent="0">
              <a:buNone/>
              <a:defRPr sz="3600"/>
            </a:lvl1pPr>
            <a:lvl2pPr marL="1028700" indent="0">
              <a:buNone/>
              <a:defRPr sz="3150"/>
            </a:lvl2pPr>
            <a:lvl3pPr marL="2057400" indent="0">
              <a:buNone/>
              <a:defRPr sz="2700"/>
            </a:lvl3pPr>
            <a:lvl4pPr marL="3086100" indent="0">
              <a:buNone/>
              <a:defRPr sz="2250"/>
            </a:lvl4pPr>
            <a:lvl5pPr marL="4114800" indent="0">
              <a:buNone/>
              <a:defRPr sz="2250"/>
            </a:lvl5pPr>
            <a:lvl6pPr marL="5143500" indent="0">
              <a:buNone/>
              <a:defRPr sz="2250"/>
            </a:lvl6pPr>
            <a:lvl7pPr marL="6172200" indent="0">
              <a:buNone/>
              <a:defRPr sz="2250"/>
            </a:lvl7pPr>
            <a:lvl8pPr marL="7200900" indent="0">
              <a:buNone/>
              <a:defRPr sz="2250"/>
            </a:lvl8pPr>
            <a:lvl9pPr marL="8229600" indent="0">
              <a:buNone/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628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731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723270" y="1947334"/>
            <a:ext cx="4436269" cy="309964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14464" y="1947334"/>
            <a:ext cx="13051631" cy="309964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7538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ight Triangle 91">
            <a:extLst>
              <a:ext uri="{FF2B5EF4-FFF2-40B4-BE49-F238E27FC236}">
                <a16:creationId xmlns:a16="http://schemas.microsoft.com/office/drawing/2014/main" id="{BC0D95FC-D4DF-0B83-52A5-FDAAB0CA8FD6}"/>
              </a:ext>
            </a:extLst>
          </p:cNvPr>
          <p:cNvSpPr/>
          <p:nvPr userDrawn="1"/>
        </p:nvSpPr>
        <p:spPr>
          <a:xfrm rot="10800000" flipH="1">
            <a:off x="0" y="5096952"/>
            <a:ext cx="2127608" cy="5151120"/>
          </a:xfrm>
          <a:prstGeom prst="rt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9E0A87-F844-7DCE-78F5-AAC96811BBDC}"/>
              </a:ext>
            </a:extLst>
          </p:cNvPr>
          <p:cNvSpPr/>
          <p:nvPr userDrawn="1"/>
        </p:nvSpPr>
        <p:spPr>
          <a:xfrm>
            <a:off x="0" y="2"/>
            <a:ext cx="20574000" cy="550545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IN" sz="28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2272" y="33040324"/>
            <a:ext cx="18089568" cy="2646504"/>
          </a:xfrm>
        </p:spPr>
        <p:txBody>
          <a:bodyPr>
            <a:normAutofit/>
          </a:bodyPr>
          <a:lstStyle>
            <a:lvl1pPr marL="0" indent="0" algn="ctr">
              <a:buNone/>
              <a:defRPr sz="4800"/>
            </a:lvl1pPr>
            <a:lvl2pPr marL="1028700" indent="0" algn="ctr">
              <a:buNone/>
              <a:defRPr sz="4500"/>
            </a:lvl2pPr>
            <a:lvl3pPr marL="2057400" indent="0" algn="ctr">
              <a:buNone/>
              <a:defRPr sz="4052"/>
            </a:lvl3pPr>
            <a:lvl4pPr marL="3086100" indent="0" algn="ctr">
              <a:buNone/>
              <a:defRPr sz="3600"/>
            </a:lvl4pPr>
            <a:lvl5pPr marL="4114800" indent="0" algn="ctr">
              <a:buNone/>
              <a:defRPr sz="3600"/>
            </a:lvl5pPr>
            <a:lvl6pPr marL="5143500" indent="0" algn="ctr">
              <a:buNone/>
              <a:defRPr sz="3600"/>
            </a:lvl6pPr>
            <a:lvl7pPr marL="6172200" indent="0" algn="ctr">
              <a:buNone/>
              <a:defRPr sz="3600"/>
            </a:lvl7pPr>
            <a:lvl8pPr marL="7200900" indent="0" algn="ctr">
              <a:buNone/>
              <a:defRPr sz="3600"/>
            </a:lvl8pPr>
            <a:lvl9pPr marL="8229600" indent="0" algn="ctr">
              <a:buNone/>
              <a:defRPr sz="3600"/>
            </a:lvl9pPr>
          </a:lstStyle>
          <a:p>
            <a:r>
              <a:rPr lang="en-US" dirty="0"/>
              <a:t>References if any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C26565-73FD-8FF3-3BA5-39C2B10E156B}"/>
              </a:ext>
            </a:extLst>
          </p:cNvPr>
          <p:cNvSpPr/>
          <p:nvPr userDrawn="1"/>
        </p:nvSpPr>
        <p:spPr>
          <a:xfrm>
            <a:off x="8366758" y="556864"/>
            <a:ext cx="4892044" cy="1600438"/>
          </a:xfrm>
          <a:prstGeom prst="rect">
            <a:avLst/>
          </a:prstGeom>
          <a:noFill/>
        </p:spPr>
        <p:txBody>
          <a:bodyPr wrap="square" lIns="365760" tIns="182880" rIns="365760" bIns="182880">
            <a:spAutoFit/>
          </a:bodyPr>
          <a:lstStyle/>
          <a:p>
            <a:pPr algn="ctr"/>
            <a:r>
              <a:rPr lang="en-US" sz="8000" b="0" cap="none" spc="0" dirty="0" err="1">
                <a:ln w="0"/>
                <a:solidFill>
                  <a:srgbClr val="93C021"/>
                </a:solidFill>
                <a:effectLst/>
              </a:rPr>
              <a:t>ePoster</a:t>
            </a:r>
            <a:r>
              <a:rPr lang="en-US" sz="8000" b="0" cap="none" spc="0" dirty="0">
                <a:ln w="0"/>
                <a:solidFill>
                  <a:srgbClr val="93C021"/>
                </a:solidFill>
                <a:effectLst/>
              </a:rPr>
              <a:t> #</a:t>
            </a:r>
            <a:endParaRPr lang="en-IN" sz="8000" b="0" cap="none" spc="0" dirty="0">
              <a:ln w="0"/>
              <a:solidFill>
                <a:srgbClr val="93C021"/>
              </a:solidFill>
              <a:effectLst/>
            </a:endParaRPr>
          </a:p>
        </p:txBody>
      </p:sp>
      <p:sp>
        <p:nvSpPr>
          <p:cNvPr id="19" name="Rectangle: Diagonal Corners Snipped 18">
            <a:extLst>
              <a:ext uri="{FF2B5EF4-FFF2-40B4-BE49-F238E27FC236}">
                <a16:creationId xmlns:a16="http://schemas.microsoft.com/office/drawing/2014/main" id="{A8C6922A-FB54-ACDE-4E5F-F101053E9EF0}"/>
              </a:ext>
            </a:extLst>
          </p:cNvPr>
          <p:cNvSpPr/>
          <p:nvPr userDrawn="1"/>
        </p:nvSpPr>
        <p:spPr>
          <a:xfrm>
            <a:off x="442274" y="424638"/>
            <a:ext cx="7707316" cy="1902236"/>
          </a:xfrm>
          <a:prstGeom prst="snip2DiagRect">
            <a:avLst>
              <a:gd name="adj1" fmla="val 0"/>
              <a:gd name="adj2" fmla="val 28274"/>
            </a:avLst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CF89DB-C63D-200E-5DB2-50FC4A1216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689930" y="510578"/>
            <a:ext cx="7111444" cy="1633236"/>
          </a:xfrm>
          <a:prstGeom prst="rect">
            <a:avLst/>
          </a:prstGeom>
          <a:effectLst/>
        </p:spPr>
      </p:pic>
      <p:pic>
        <p:nvPicPr>
          <p:cNvPr id="21" name="Graphic 20" descr="Play outline">
            <a:extLst>
              <a:ext uri="{FF2B5EF4-FFF2-40B4-BE49-F238E27FC236}">
                <a16:creationId xmlns:a16="http://schemas.microsoft.com/office/drawing/2014/main" id="{76E4B758-6447-170F-AD8A-BB08D5406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75304" y="790908"/>
            <a:ext cx="2978880" cy="2978880"/>
          </a:xfrm>
          <a:prstGeom prst="rect">
            <a:avLst/>
          </a:prstGeom>
        </p:spPr>
      </p:pic>
      <p:pic>
        <p:nvPicPr>
          <p:cNvPr id="22" name="Graphic 21" descr="Hamburger Menu Icon with solid fill">
            <a:extLst>
              <a:ext uri="{FF2B5EF4-FFF2-40B4-BE49-F238E27FC236}">
                <a16:creationId xmlns:a16="http://schemas.microsoft.com/office/drawing/2014/main" id="{A374C668-F70B-1AD4-B6E0-A8530651655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859846" y="242782"/>
            <a:ext cx="1363668" cy="1363668"/>
          </a:xfrm>
          <a:prstGeom prst="rect">
            <a:avLst/>
          </a:prstGeom>
        </p:spPr>
      </p:pic>
      <p:sp>
        <p:nvSpPr>
          <p:cNvPr id="24" name="Rectangle: Diagonal Corners Snipped 23">
            <a:extLst>
              <a:ext uri="{FF2B5EF4-FFF2-40B4-BE49-F238E27FC236}">
                <a16:creationId xmlns:a16="http://schemas.microsoft.com/office/drawing/2014/main" id="{BDDE88F1-B08E-0B9C-A20E-6E300D11EF0B}"/>
              </a:ext>
            </a:extLst>
          </p:cNvPr>
          <p:cNvSpPr/>
          <p:nvPr userDrawn="1"/>
        </p:nvSpPr>
        <p:spPr>
          <a:xfrm>
            <a:off x="8397244" y="452944"/>
            <a:ext cx="5534976" cy="1823360"/>
          </a:xfrm>
          <a:prstGeom prst="snip2DiagRect">
            <a:avLst>
              <a:gd name="adj1" fmla="val 0"/>
              <a:gd name="adj2" fmla="val 28274"/>
            </a:avLst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916A675-0012-92FE-BFC2-01A2D23D6C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2928" y="7935864"/>
            <a:ext cx="19560672" cy="7127672"/>
          </a:xfrm>
          <a:ln w="12700">
            <a:solidFill>
              <a:srgbClr val="92D05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7" name="Content Placeholder 25">
            <a:extLst>
              <a:ext uri="{FF2B5EF4-FFF2-40B4-BE49-F238E27FC236}">
                <a16:creationId xmlns:a16="http://schemas.microsoft.com/office/drawing/2014/main" id="{1B56B976-5A37-62D1-6BF3-583B002F2C1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42272" y="24159412"/>
            <a:ext cx="19608800" cy="8470704"/>
          </a:xfrm>
          <a:ln w="12700">
            <a:solidFill>
              <a:srgbClr val="92D050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28" name="Content Placeholder 25">
            <a:extLst>
              <a:ext uri="{FF2B5EF4-FFF2-40B4-BE49-F238E27FC236}">
                <a16:creationId xmlns:a16="http://schemas.microsoft.com/office/drawing/2014/main" id="{C6EA3123-6320-6EAE-60B6-E850D2AA1A6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0402" y="15376124"/>
            <a:ext cx="9606100" cy="8470704"/>
          </a:xfrm>
          <a:ln>
            <a:solidFill>
              <a:srgbClr val="92D05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9" name="Content Placeholder 25">
            <a:extLst>
              <a:ext uri="{FF2B5EF4-FFF2-40B4-BE49-F238E27FC236}">
                <a16:creationId xmlns:a16="http://schemas.microsoft.com/office/drawing/2014/main" id="{C795620E-B30C-E9D5-DED6-80B32F375A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77498" y="15376124"/>
            <a:ext cx="9606100" cy="8470704"/>
          </a:xfrm>
          <a:ln>
            <a:solidFill>
              <a:srgbClr val="92D050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6BA2D81-8B34-DBA1-8C24-BD4176F9D68D}"/>
              </a:ext>
            </a:extLst>
          </p:cNvPr>
          <p:cNvSpPr/>
          <p:nvPr userDrawn="1"/>
        </p:nvSpPr>
        <p:spPr>
          <a:xfrm>
            <a:off x="4" y="35794956"/>
            <a:ext cx="20574000" cy="8133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/>
          </a:p>
        </p:txBody>
      </p:sp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44B686C6-913B-FE96-CDB6-0C06496723FA}"/>
              </a:ext>
            </a:extLst>
          </p:cNvPr>
          <p:cNvSpPr/>
          <p:nvPr userDrawn="1"/>
        </p:nvSpPr>
        <p:spPr>
          <a:xfrm>
            <a:off x="1828802" y="36028658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32" name="Arrow: Chevron 31">
            <a:extLst>
              <a:ext uri="{FF2B5EF4-FFF2-40B4-BE49-F238E27FC236}">
                <a16:creationId xmlns:a16="http://schemas.microsoft.com/office/drawing/2014/main" id="{071F6876-C6FE-551A-0895-018A2981ABEF}"/>
              </a:ext>
            </a:extLst>
          </p:cNvPr>
          <p:cNvSpPr/>
          <p:nvPr userDrawn="1"/>
        </p:nvSpPr>
        <p:spPr>
          <a:xfrm>
            <a:off x="171454" y="36028658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BB0466E2-2069-A998-D224-9BB8C1D36FA9}"/>
              </a:ext>
            </a:extLst>
          </p:cNvPr>
          <p:cNvSpPr/>
          <p:nvPr userDrawn="1"/>
        </p:nvSpPr>
        <p:spPr>
          <a:xfrm>
            <a:off x="981106" y="36028658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89C37197-435B-FE00-612E-CF1F9EAE94BF}"/>
              </a:ext>
            </a:extLst>
          </p:cNvPr>
          <p:cNvSpPr/>
          <p:nvPr userDrawn="1"/>
        </p:nvSpPr>
        <p:spPr>
          <a:xfrm>
            <a:off x="4295802" y="36022310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EDCBCBE1-849B-2792-AD2A-AE5FC49A9A4B}"/>
              </a:ext>
            </a:extLst>
          </p:cNvPr>
          <p:cNvSpPr/>
          <p:nvPr userDrawn="1"/>
        </p:nvSpPr>
        <p:spPr>
          <a:xfrm>
            <a:off x="2638454" y="36022310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BFF07F41-0891-E151-AC96-D783BFBABD4D}"/>
              </a:ext>
            </a:extLst>
          </p:cNvPr>
          <p:cNvSpPr/>
          <p:nvPr userDrawn="1"/>
        </p:nvSpPr>
        <p:spPr>
          <a:xfrm>
            <a:off x="3448106" y="36022310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B627A5BD-638B-02D5-470C-E994D322FF40}"/>
              </a:ext>
            </a:extLst>
          </p:cNvPr>
          <p:cNvSpPr/>
          <p:nvPr userDrawn="1"/>
        </p:nvSpPr>
        <p:spPr>
          <a:xfrm>
            <a:off x="6696098" y="36025482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38" name="Arrow: Chevron 37">
            <a:extLst>
              <a:ext uri="{FF2B5EF4-FFF2-40B4-BE49-F238E27FC236}">
                <a16:creationId xmlns:a16="http://schemas.microsoft.com/office/drawing/2014/main" id="{3E7405A1-4C07-1542-6732-8407FF599073}"/>
              </a:ext>
            </a:extLst>
          </p:cNvPr>
          <p:cNvSpPr/>
          <p:nvPr userDrawn="1"/>
        </p:nvSpPr>
        <p:spPr>
          <a:xfrm>
            <a:off x="5038750" y="36025482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39" name="Arrow: Chevron 38">
            <a:extLst>
              <a:ext uri="{FF2B5EF4-FFF2-40B4-BE49-F238E27FC236}">
                <a16:creationId xmlns:a16="http://schemas.microsoft.com/office/drawing/2014/main" id="{8469F985-14C6-6509-2FBF-662C819BED51}"/>
              </a:ext>
            </a:extLst>
          </p:cNvPr>
          <p:cNvSpPr/>
          <p:nvPr userDrawn="1"/>
        </p:nvSpPr>
        <p:spPr>
          <a:xfrm>
            <a:off x="5848402" y="36025482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AB7707AE-5D4A-9BC5-02C2-6EC9849EA611}"/>
              </a:ext>
            </a:extLst>
          </p:cNvPr>
          <p:cNvSpPr/>
          <p:nvPr userDrawn="1"/>
        </p:nvSpPr>
        <p:spPr>
          <a:xfrm>
            <a:off x="9163098" y="36019134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41" name="Arrow: Chevron 40">
            <a:extLst>
              <a:ext uri="{FF2B5EF4-FFF2-40B4-BE49-F238E27FC236}">
                <a16:creationId xmlns:a16="http://schemas.microsoft.com/office/drawing/2014/main" id="{6831FB0B-7A5B-C778-18FF-D2D41202ADE9}"/>
              </a:ext>
            </a:extLst>
          </p:cNvPr>
          <p:cNvSpPr/>
          <p:nvPr userDrawn="1"/>
        </p:nvSpPr>
        <p:spPr>
          <a:xfrm>
            <a:off x="7505750" y="36019134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42" name="Arrow: Chevron 41">
            <a:extLst>
              <a:ext uri="{FF2B5EF4-FFF2-40B4-BE49-F238E27FC236}">
                <a16:creationId xmlns:a16="http://schemas.microsoft.com/office/drawing/2014/main" id="{6E6B57A8-ED0D-70D8-CF7E-B69354D5A5A4}"/>
              </a:ext>
            </a:extLst>
          </p:cNvPr>
          <p:cNvSpPr/>
          <p:nvPr userDrawn="1"/>
        </p:nvSpPr>
        <p:spPr>
          <a:xfrm>
            <a:off x="8315402" y="36019134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pic>
        <p:nvPicPr>
          <p:cNvPr id="90" name="Graphic 89" descr="Play outline">
            <a:extLst>
              <a:ext uri="{FF2B5EF4-FFF2-40B4-BE49-F238E27FC236}">
                <a16:creationId xmlns:a16="http://schemas.microsoft.com/office/drawing/2014/main" id="{504D1C15-3EDE-577E-DBDC-83440C0B0C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323852" y="32899356"/>
            <a:ext cx="2895600" cy="2895600"/>
          </a:xfrm>
          <a:prstGeom prst="rect">
            <a:avLst/>
          </a:prstGeom>
        </p:spPr>
      </p:pic>
      <p:sp>
        <p:nvSpPr>
          <p:cNvPr id="43" name="Arrow: Chevron 42">
            <a:extLst>
              <a:ext uri="{FF2B5EF4-FFF2-40B4-BE49-F238E27FC236}">
                <a16:creationId xmlns:a16="http://schemas.microsoft.com/office/drawing/2014/main" id="{65BBD7F3-B400-C6B7-EC7F-A7019B727ABD}"/>
              </a:ext>
            </a:extLst>
          </p:cNvPr>
          <p:cNvSpPr/>
          <p:nvPr userDrawn="1"/>
        </p:nvSpPr>
        <p:spPr>
          <a:xfrm rot="10800000">
            <a:off x="11642666" y="36019134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44" name="Arrow: Chevron 43">
            <a:extLst>
              <a:ext uri="{FF2B5EF4-FFF2-40B4-BE49-F238E27FC236}">
                <a16:creationId xmlns:a16="http://schemas.microsoft.com/office/drawing/2014/main" id="{D8D59BDB-859C-9FD0-98D0-98961D7D5BFF}"/>
              </a:ext>
            </a:extLst>
          </p:cNvPr>
          <p:cNvSpPr/>
          <p:nvPr userDrawn="1"/>
        </p:nvSpPr>
        <p:spPr>
          <a:xfrm rot="16362441">
            <a:off x="10130686" y="35914060"/>
            <a:ext cx="437804" cy="441328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45" name="Arrow: Chevron 44">
            <a:extLst>
              <a:ext uri="{FF2B5EF4-FFF2-40B4-BE49-F238E27FC236}">
                <a16:creationId xmlns:a16="http://schemas.microsoft.com/office/drawing/2014/main" id="{A68BE770-8452-4E64-C402-382F2C2A8A71}"/>
              </a:ext>
            </a:extLst>
          </p:cNvPr>
          <p:cNvSpPr/>
          <p:nvPr userDrawn="1"/>
        </p:nvSpPr>
        <p:spPr>
          <a:xfrm rot="10800000">
            <a:off x="10794970" y="36019134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46" name="Arrow: Chevron 45">
            <a:extLst>
              <a:ext uri="{FF2B5EF4-FFF2-40B4-BE49-F238E27FC236}">
                <a16:creationId xmlns:a16="http://schemas.microsoft.com/office/drawing/2014/main" id="{56A9C477-26FE-8835-8565-E499B5840E9B}"/>
              </a:ext>
            </a:extLst>
          </p:cNvPr>
          <p:cNvSpPr/>
          <p:nvPr userDrawn="1"/>
        </p:nvSpPr>
        <p:spPr>
          <a:xfrm rot="10800000">
            <a:off x="14109666" y="36012786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47" name="Arrow: Chevron 46">
            <a:extLst>
              <a:ext uri="{FF2B5EF4-FFF2-40B4-BE49-F238E27FC236}">
                <a16:creationId xmlns:a16="http://schemas.microsoft.com/office/drawing/2014/main" id="{A06423DF-4D0B-C6DC-EA88-DCF235D41A92}"/>
              </a:ext>
            </a:extLst>
          </p:cNvPr>
          <p:cNvSpPr/>
          <p:nvPr userDrawn="1"/>
        </p:nvSpPr>
        <p:spPr>
          <a:xfrm rot="10800000">
            <a:off x="12452318" y="36012786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1246C595-67C9-C31C-A000-1C3B157AC3AC}"/>
              </a:ext>
            </a:extLst>
          </p:cNvPr>
          <p:cNvSpPr/>
          <p:nvPr userDrawn="1"/>
        </p:nvSpPr>
        <p:spPr>
          <a:xfrm rot="10800000">
            <a:off x="13261970" y="36012786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49" name="Arrow: Chevron 48">
            <a:extLst>
              <a:ext uri="{FF2B5EF4-FFF2-40B4-BE49-F238E27FC236}">
                <a16:creationId xmlns:a16="http://schemas.microsoft.com/office/drawing/2014/main" id="{AFE271C5-EEC3-ECDA-5A90-A4C56220E83C}"/>
              </a:ext>
            </a:extLst>
          </p:cNvPr>
          <p:cNvSpPr/>
          <p:nvPr userDrawn="1"/>
        </p:nvSpPr>
        <p:spPr>
          <a:xfrm rot="10800000">
            <a:off x="16509962" y="36015958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50" name="Arrow: Chevron 49">
            <a:extLst>
              <a:ext uri="{FF2B5EF4-FFF2-40B4-BE49-F238E27FC236}">
                <a16:creationId xmlns:a16="http://schemas.microsoft.com/office/drawing/2014/main" id="{72A28DC3-8FBB-1810-4382-188B666E43DC}"/>
              </a:ext>
            </a:extLst>
          </p:cNvPr>
          <p:cNvSpPr/>
          <p:nvPr userDrawn="1"/>
        </p:nvSpPr>
        <p:spPr>
          <a:xfrm rot="10800000">
            <a:off x="14852614" y="36015958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91" name="Right Triangle 90">
            <a:extLst>
              <a:ext uri="{FF2B5EF4-FFF2-40B4-BE49-F238E27FC236}">
                <a16:creationId xmlns:a16="http://schemas.microsoft.com/office/drawing/2014/main" id="{C35FE6C8-8C16-F929-19CA-C3D48C84E7F2}"/>
              </a:ext>
            </a:extLst>
          </p:cNvPr>
          <p:cNvSpPr/>
          <p:nvPr userDrawn="1"/>
        </p:nvSpPr>
        <p:spPr>
          <a:xfrm flipH="1">
            <a:off x="18477876" y="31424880"/>
            <a:ext cx="2127608" cy="5151120"/>
          </a:xfrm>
          <a:prstGeom prst="rt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/>
          </a:p>
        </p:txBody>
      </p:sp>
      <p:sp>
        <p:nvSpPr>
          <p:cNvPr id="51" name="Arrow: Chevron 50">
            <a:extLst>
              <a:ext uri="{FF2B5EF4-FFF2-40B4-BE49-F238E27FC236}">
                <a16:creationId xmlns:a16="http://schemas.microsoft.com/office/drawing/2014/main" id="{4DD1B174-2A5E-5A98-A0B1-497FCA1B2E79}"/>
              </a:ext>
            </a:extLst>
          </p:cNvPr>
          <p:cNvSpPr/>
          <p:nvPr userDrawn="1"/>
        </p:nvSpPr>
        <p:spPr>
          <a:xfrm rot="10800000">
            <a:off x="15662266" y="36015958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52" name="Arrow: Chevron 51">
            <a:extLst>
              <a:ext uri="{FF2B5EF4-FFF2-40B4-BE49-F238E27FC236}">
                <a16:creationId xmlns:a16="http://schemas.microsoft.com/office/drawing/2014/main" id="{679824A4-4ACD-0A11-0215-0D824ACD2DBD}"/>
              </a:ext>
            </a:extLst>
          </p:cNvPr>
          <p:cNvSpPr/>
          <p:nvPr userDrawn="1"/>
        </p:nvSpPr>
        <p:spPr>
          <a:xfrm rot="10800000">
            <a:off x="18976962" y="36009610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53" name="Arrow: Chevron 52">
            <a:extLst>
              <a:ext uri="{FF2B5EF4-FFF2-40B4-BE49-F238E27FC236}">
                <a16:creationId xmlns:a16="http://schemas.microsoft.com/office/drawing/2014/main" id="{B7A72801-F228-178A-1EFE-E656AEA7DEBC}"/>
              </a:ext>
            </a:extLst>
          </p:cNvPr>
          <p:cNvSpPr/>
          <p:nvPr userDrawn="1"/>
        </p:nvSpPr>
        <p:spPr>
          <a:xfrm rot="10800000">
            <a:off x="17319614" y="36009610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54" name="Arrow: Chevron 53">
            <a:extLst>
              <a:ext uri="{FF2B5EF4-FFF2-40B4-BE49-F238E27FC236}">
                <a16:creationId xmlns:a16="http://schemas.microsoft.com/office/drawing/2014/main" id="{5F9D94D5-E955-EAF4-B6C7-2C734DC13D34}"/>
              </a:ext>
            </a:extLst>
          </p:cNvPr>
          <p:cNvSpPr/>
          <p:nvPr userDrawn="1"/>
        </p:nvSpPr>
        <p:spPr>
          <a:xfrm rot="10800000">
            <a:off x="18129266" y="36009610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4C48462-8FC6-2141-B237-9A3A237F2EC4}"/>
              </a:ext>
            </a:extLst>
          </p:cNvPr>
          <p:cNvSpPr/>
          <p:nvPr userDrawn="1"/>
        </p:nvSpPr>
        <p:spPr>
          <a:xfrm>
            <a:off x="171454" y="212192"/>
            <a:ext cx="20204116" cy="3615161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/>
          </a:p>
        </p:txBody>
      </p:sp>
      <p:sp>
        <p:nvSpPr>
          <p:cNvPr id="56" name="Arrow: Chevron 55">
            <a:extLst>
              <a:ext uri="{FF2B5EF4-FFF2-40B4-BE49-F238E27FC236}">
                <a16:creationId xmlns:a16="http://schemas.microsoft.com/office/drawing/2014/main" id="{9B3B8C33-6D98-9274-D667-542D4AE279A0}"/>
              </a:ext>
            </a:extLst>
          </p:cNvPr>
          <p:cNvSpPr/>
          <p:nvPr userDrawn="1"/>
        </p:nvSpPr>
        <p:spPr>
          <a:xfrm rot="10800000">
            <a:off x="19815162" y="36019134"/>
            <a:ext cx="742948" cy="26006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800">
              <a:solidFill>
                <a:schemeClr val="tx1"/>
              </a:solidFill>
            </a:endParaRPr>
          </a:p>
        </p:txBody>
      </p:sp>
      <p:sp>
        <p:nvSpPr>
          <p:cNvPr id="94" name="Text Placeholder 93">
            <a:extLst>
              <a:ext uri="{FF2B5EF4-FFF2-40B4-BE49-F238E27FC236}">
                <a16:creationId xmlns:a16="http://schemas.microsoft.com/office/drawing/2014/main" id="{C6D36E3A-6308-B86F-097F-5EA3459D9C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2928" y="2929838"/>
            <a:ext cx="19528144" cy="2392308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600">
                <a:solidFill>
                  <a:srgbClr val="92D050"/>
                </a:solidFill>
              </a:defRPr>
            </a:lvl1pPr>
            <a:lvl2pPr marL="1028700" indent="0">
              <a:buFontTx/>
              <a:buNone/>
              <a:defRPr/>
            </a:lvl2pPr>
            <a:lvl3pPr marL="2057400" indent="0">
              <a:buFontTx/>
              <a:buNone/>
              <a:defRPr/>
            </a:lvl3pPr>
            <a:lvl4pPr marL="3086100" indent="0">
              <a:buFontTx/>
              <a:buNone/>
              <a:defRPr/>
            </a:lvl4pPr>
            <a:lvl5pPr marL="4114800" indent="0">
              <a:buFontTx/>
              <a:buNone/>
              <a:defRPr/>
            </a:lvl5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95" name="Text Placeholder 93">
            <a:extLst>
              <a:ext uri="{FF2B5EF4-FFF2-40B4-BE49-F238E27FC236}">
                <a16:creationId xmlns:a16="http://schemas.microsoft.com/office/drawing/2014/main" id="{1BF2FA66-18F5-572E-F66A-CD38437CF2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598" y="5634732"/>
            <a:ext cx="19600996" cy="2163344"/>
          </a:xfrm>
          <a:solidFill>
            <a:srgbClr val="92D050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7200">
                <a:solidFill>
                  <a:srgbClr val="002060"/>
                </a:solidFill>
              </a:defRPr>
            </a:lvl1pPr>
            <a:lvl2pPr marL="1028700" indent="0">
              <a:buFontTx/>
              <a:buNone/>
              <a:defRPr/>
            </a:lvl2pPr>
            <a:lvl3pPr marL="2057400" indent="0">
              <a:buFontTx/>
              <a:buNone/>
              <a:defRPr/>
            </a:lvl3pPr>
            <a:lvl4pPr marL="3086100" indent="0">
              <a:buFontTx/>
              <a:buNone/>
              <a:defRPr/>
            </a:lvl4pPr>
            <a:lvl5pPr marL="4114800" indent="0">
              <a:buFontTx/>
              <a:buNone/>
              <a:defRPr/>
            </a:lvl5pPr>
          </a:lstStyle>
          <a:p>
            <a:pPr lvl="0"/>
            <a:r>
              <a:rPr lang="en-US" dirty="0"/>
              <a:t>Author and Co-author info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9DD68-FF76-F139-3C25-2D967849C6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58800" y="781052"/>
            <a:ext cx="4546600" cy="1365248"/>
          </a:xfrm>
        </p:spPr>
        <p:txBody>
          <a:bodyPr>
            <a:noAutofit/>
          </a:bodyPr>
          <a:lstStyle>
            <a:lvl1pPr marL="0" indent="0">
              <a:buNone/>
              <a:defRPr sz="7200" b="1">
                <a:solidFill>
                  <a:srgbClr val="92D050"/>
                </a:solidFill>
              </a:defRPr>
            </a:lvl1pPr>
          </a:lstStyle>
          <a:p>
            <a:pPr lvl="0"/>
            <a:r>
              <a:rPr lang="en-US" dirty="0"/>
              <a:t>Number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606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5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1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0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3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6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9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5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8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7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0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3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9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6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4463" y="1947342"/>
            <a:ext cx="17745075" cy="7069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4463" y="9736667"/>
            <a:ext cx="17745075" cy="2320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14463" y="33900542"/>
            <a:ext cx="4629150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405D61-3B17-4795-969E-15390121ED17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15138" y="33900542"/>
            <a:ext cx="6943725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530388" y="33900542"/>
            <a:ext cx="4629150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FBFE25-54E7-4B72-83F5-DC13C119E5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441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2057400" rtl="0" eaLnBrk="1" latinLnBrk="0" hangingPunct="1">
        <a:lnSpc>
          <a:spcPct val="90000"/>
        </a:lnSpc>
        <a:spcBef>
          <a:spcPct val="0"/>
        </a:spcBef>
        <a:buNone/>
        <a:defRPr sz="9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50" indent="-514350" algn="l" defTabSz="20574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1pPr>
      <a:lvl2pPr marL="15430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5717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4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4pPr>
      <a:lvl5pPr marL="46291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5pPr>
      <a:lvl6pPr marL="56578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6pPr>
      <a:lvl7pPr marL="66865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7pPr>
      <a:lvl8pPr marL="77152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8pPr>
      <a:lvl9pPr marL="8743950" indent="-514350" algn="l" defTabSz="20574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3pPr>
      <a:lvl4pPr marL="30861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5pPr>
      <a:lvl6pPr marL="51435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6pPr>
      <a:lvl7pPr marL="61722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7pPr>
      <a:lvl8pPr marL="72009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8pPr>
      <a:lvl9pPr marL="8229600" algn="l" defTabSz="2057400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>
            <a:extLst>
              <a:ext uri="{FF2B5EF4-FFF2-40B4-BE49-F238E27FC236}">
                <a16:creationId xmlns:a16="http://schemas.microsoft.com/office/drawing/2014/main" id="{D745E756-809D-3986-3B09-A18122D4C7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316A23D-C516-E310-07A2-0CA0BEB8A09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12D2407-DAD1-B05C-75E0-DA6AC40CC99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1487338-1553-E422-ACE4-C3747BE61A4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9CED33F-AA4B-56D1-13E9-448D1DDAC23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1602A2-2933-BA33-545A-3259E079D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/>
              <a:t>Test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B924B85-BE37-0D6A-A6E9-5DB0EAE62B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N" dirty="0" err="1"/>
              <a:t>Authosdnslfsn</a:t>
            </a:r>
            <a:r>
              <a:rPr lang="en-IN" dirty="0"/>
              <a:t>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D4D0475-A7C3-D54A-F098-3770F27AA5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IN" dirty="0"/>
              <a:t>4554</a:t>
            </a:r>
          </a:p>
        </p:txBody>
      </p:sp>
    </p:spTree>
    <p:extLst>
      <p:ext uri="{BB962C8B-B14F-4D97-AF65-F5344CB8AC3E}">
        <p14:creationId xmlns:p14="http://schemas.microsoft.com/office/powerpoint/2010/main" val="3664270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4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Naveen Nimmala</dc:creator>
  <cp:lastModifiedBy>Naveen Nimmala</cp:lastModifiedBy>
  <cp:revision>2</cp:revision>
  <dcterms:created xsi:type="dcterms:W3CDTF">2025-10-07T14:00:37Z</dcterms:created>
  <dcterms:modified xsi:type="dcterms:W3CDTF">2025-10-08T07:12:48Z</dcterms:modified>
</cp:coreProperties>
</file>