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6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12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ue"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Background">
            <a:extLst>
              <a:ext uri="{FF2B5EF4-FFF2-40B4-BE49-F238E27FC236}">
                <a16:creationId xmlns:a16="http://schemas.microsoft.com/office/drawing/2014/main" id="{2530673F-A6B9-ED84-894D-7B991F548F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66359" y="0"/>
            <a:ext cx="11325641" cy="6858000"/>
          </a:xfrm>
          <a:custGeom>
            <a:avLst/>
            <a:gdLst>
              <a:gd name="connsiteX0" fmla="*/ 2268690 w 11399532"/>
              <a:gd name="connsiteY0" fmla="*/ 0 h 6858001"/>
              <a:gd name="connsiteX1" fmla="*/ 11399532 w 11399532"/>
              <a:gd name="connsiteY1" fmla="*/ 0 h 6858001"/>
              <a:gd name="connsiteX2" fmla="*/ 11399532 w 11399532"/>
              <a:gd name="connsiteY2" fmla="*/ 6858001 h 6858001"/>
              <a:gd name="connsiteX3" fmla="*/ 2268690 w 11399532"/>
              <a:gd name="connsiteY3" fmla="*/ 6858001 h 6858001"/>
              <a:gd name="connsiteX4" fmla="*/ 2268690 w 11399532"/>
              <a:gd name="connsiteY4" fmla="*/ 6851992 h 6858001"/>
              <a:gd name="connsiteX5" fmla="*/ 2251992 w 11399532"/>
              <a:gd name="connsiteY5" fmla="*/ 6857994 h 6858001"/>
              <a:gd name="connsiteX6" fmla="*/ 0 w 11399532"/>
              <a:gd name="connsiteY6" fmla="*/ 3429001 h 6858001"/>
              <a:gd name="connsiteX7" fmla="*/ 2251992 w 11399532"/>
              <a:gd name="connsiteY7" fmla="*/ 8 h 6858001"/>
              <a:gd name="connsiteX8" fmla="*/ 2268690 w 11399532"/>
              <a:gd name="connsiteY8" fmla="*/ 601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9532" h="6858001">
                <a:moveTo>
                  <a:pt x="2268690" y="0"/>
                </a:moveTo>
                <a:lnTo>
                  <a:pt x="11399532" y="0"/>
                </a:lnTo>
                <a:lnTo>
                  <a:pt x="11399532" y="6858001"/>
                </a:lnTo>
                <a:lnTo>
                  <a:pt x="2268690" y="6858001"/>
                </a:lnTo>
                <a:lnTo>
                  <a:pt x="2268690" y="6851992"/>
                </a:lnTo>
                <a:lnTo>
                  <a:pt x="2251992" y="6857994"/>
                </a:lnTo>
                <a:lnTo>
                  <a:pt x="0" y="3429001"/>
                </a:lnTo>
                <a:lnTo>
                  <a:pt x="2251992" y="8"/>
                </a:lnTo>
                <a:lnTo>
                  <a:pt x="2268690" y="601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1345" y="931911"/>
            <a:ext cx="8275782" cy="2763373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Topic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345" y="3811503"/>
            <a:ext cx="8275782" cy="81569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 details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fld id="{9110F282-6808-4FB5-979D-C7AF33CACB81}" type="datetimeFigureOut">
              <a:rPr lang="en-IN" smtClean="0"/>
              <a:pPr/>
              <a:t>22-09-2023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1345" y="6351789"/>
            <a:ext cx="5469232" cy="365125"/>
          </a:xfrm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11D0D7CE-A48C-A341-1061-EB735C4D498F}"/>
              </a:ext>
            </a:extLst>
          </p:cNvPr>
          <p:cNvSpPr/>
          <p:nvPr userDrawn="1"/>
        </p:nvSpPr>
        <p:spPr>
          <a:xfrm rot="5400000">
            <a:off x="374373" y="2189637"/>
            <a:ext cx="2867211" cy="2471733"/>
          </a:xfrm>
          <a:prstGeom prst="hexagon">
            <a:avLst>
              <a:gd name="adj" fmla="val 29327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7F5FEE79-8D87-7760-E432-8842094745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873" y="2047313"/>
            <a:ext cx="2763373" cy="2763373"/>
          </a:xfrm>
          <a:prstGeom prst="rect">
            <a:avLst/>
          </a:prstGeom>
          <a:effectLst/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F91918B-7801-27B4-BF41-5000302264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8898" y="5476973"/>
            <a:ext cx="1448152" cy="1190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IN" dirty="0"/>
              <a:t>Your institute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9CBA168-8252-3B7D-14C3-E33390E362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lum bright="70000" contrast="-70000"/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4510" y="4302686"/>
            <a:ext cx="9877489" cy="2593294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3F526CB7-636F-1033-A4BF-E2E88A8E449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46026" y="3481303"/>
            <a:ext cx="1633537" cy="1530350"/>
          </a:xfrm>
          <a:prstGeom prst="hexagon">
            <a:avLst/>
          </a:prstGeom>
          <a:ln w="3810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Speaker image</a:t>
            </a:r>
          </a:p>
        </p:txBody>
      </p:sp>
    </p:spTree>
    <p:extLst>
      <p:ext uri="{BB962C8B-B14F-4D97-AF65-F5344CB8AC3E}">
        <p14:creationId xmlns:p14="http://schemas.microsoft.com/office/powerpoint/2010/main" val="2303715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ange"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Background">
            <a:extLst>
              <a:ext uri="{FF2B5EF4-FFF2-40B4-BE49-F238E27FC236}">
                <a16:creationId xmlns:a16="http://schemas.microsoft.com/office/drawing/2014/main" id="{2530673F-A6B9-ED84-894D-7B991F548FCC}"/>
              </a:ext>
            </a:extLst>
          </p:cNvPr>
          <p:cNvSpPr>
            <a:spLocks/>
          </p:cNvSpPr>
          <p:nvPr userDrawn="1"/>
        </p:nvSpPr>
        <p:spPr>
          <a:xfrm>
            <a:off x="866359" y="0"/>
            <a:ext cx="11325641" cy="6858000"/>
          </a:xfrm>
          <a:custGeom>
            <a:avLst/>
            <a:gdLst>
              <a:gd name="connsiteX0" fmla="*/ 2268690 w 11399532"/>
              <a:gd name="connsiteY0" fmla="*/ 0 h 6858001"/>
              <a:gd name="connsiteX1" fmla="*/ 11399532 w 11399532"/>
              <a:gd name="connsiteY1" fmla="*/ 0 h 6858001"/>
              <a:gd name="connsiteX2" fmla="*/ 11399532 w 11399532"/>
              <a:gd name="connsiteY2" fmla="*/ 6858001 h 6858001"/>
              <a:gd name="connsiteX3" fmla="*/ 2268690 w 11399532"/>
              <a:gd name="connsiteY3" fmla="*/ 6858001 h 6858001"/>
              <a:gd name="connsiteX4" fmla="*/ 2268690 w 11399532"/>
              <a:gd name="connsiteY4" fmla="*/ 6851992 h 6858001"/>
              <a:gd name="connsiteX5" fmla="*/ 2251992 w 11399532"/>
              <a:gd name="connsiteY5" fmla="*/ 6857994 h 6858001"/>
              <a:gd name="connsiteX6" fmla="*/ 0 w 11399532"/>
              <a:gd name="connsiteY6" fmla="*/ 3429001 h 6858001"/>
              <a:gd name="connsiteX7" fmla="*/ 2251992 w 11399532"/>
              <a:gd name="connsiteY7" fmla="*/ 8 h 6858001"/>
              <a:gd name="connsiteX8" fmla="*/ 2268690 w 11399532"/>
              <a:gd name="connsiteY8" fmla="*/ 601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9532" h="6858001">
                <a:moveTo>
                  <a:pt x="2268690" y="0"/>
                </a:moveTo>
                <a:lnTo>
                  <a:pt x="11399532" y="0"/>
                </a:lnTo>
                <a:lnTo>
                  <a:pt x="11399532" y="6858001"/>
                </a:lnTo>
                <a:lnTo>
                  <a:pt x="2268690" y="6858001"/>
                </a:lnTo>
                <a:lnTo>
                  <a:pt x="2268690" y="6851992"/>
                </a:lnTo>
                <a:lnTo>
                  <a:pt x="2251992" y="6857994"/>
                </a:lnTo>
                <a:lnTo>
                  <a:pt x="0" y="3429001"/>
                </a:lnTo>
                <a:lnTo>
                  <a:pt x="2251992" y="8"/>
                </a:lnTo>
                <a:lnTo>
                  <a:pt x="2268690" y="601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5D30C8C-4189-CA36-26E5-D4977B37EC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1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4510" y="4302686"/>
            <a:ext cx="9877489" cy="25932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91345" y="931911"/>
            <a:ext cx="8275782" cy="2687589"/>
          </a:xfrm>
        </p:spPr>
        <p:txBody>
          <a:bodyPr/>
          <a:lstStyle>
            <a:lvl1pPr>
              <a:defRPr sz="54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91345" y="3743606"/>
            <a:ext cx="8275782" cy="43497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282-6808-4FB5-979D-C7AF33CACB81}" type="datetimeFigureOut">
              <a:rPr lang="en-IN" smtClean="0"/>
              <a:t>22-09-2023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1345" y="6351789"/>
            <a:ext cx="5469232" cy="365125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7F5FEE79-8D87-7760-E432-8842094745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01" y="2047313"/>
            <a:ext cx="2763373" cy="2763373"/>
          </a:xfrm>
          <a:prstGeom prst="rect">
            <a:avLst/>
          </a:prstGeom>
          <a:effectLst/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F91918B-7801-27B4-BF41-5000302264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8898" y="5476973"/>
            <a:ext cx="1448152" cy="1190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IN" dirty="0"/>
              <a:t>Your institute Logo</a:t>
            </a:r>
          </a:p>
        </p:txBody>
      </p:sp>
      <p:sp>
        <p:nvSpPr>
          <p:cNvPr id="26" name="Picture Placeholder 19">
            <a:extLst>
              <a:ext uri="{FF2B5EF4-FFF2-40B4-BE49-F238E27FC236}">
                <a16:creationId xmlns:a16="http://schemas.microsoft.com/office/drawing/2014/main" id="{0987592B-72CC-D6D0-96BA-4E61CB3F6B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346026" y="3481303"/>
            <a:ext cx="1633537" cy="1530350"/>
          </a:xfrm>
          <a:prstGeom prst="hexagon">
            <a:avLst/>
          </a:prstGeom>
          <a:ln w="38100">
            <a:solidFill>
              <a:srgbClr val="002060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Speaker image</a:t>
            </a:r>
          </a:p>
        </p:txBody>
      </p:sp>
    </p:spTree>
    <p:extLst>
      <p:ext uri="{BB962C8B-B14F-4D97-AF65-F5344CB8AC3E}">
        <p14:creationId xmlns:p14="http://schemas.microsoft.com/office/powerpoint/2010/main" val="3199103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ilhouette of a city&#10;&#10;Description automatically generated">
            <a:extLst>
              <a:ext uri="{FF2B5EF4-FFF2-40B4-BE49-F238E27FC236}">
                <a16:creationId xmlns:a16="http://schemas.microsoft.com/office/drawing/2014/main" id="{955231C2-AA25-35A3-77CB-6077C2AB20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7" t="23777" r="1620"/>
          <a:stretch/>
        </p:blipFill>
        <p:spPr>
          <a:xfrm>
            <a:off x="-12025" y="3661271"/>
            <a:ext cx="12192000" cy="3196730"/>
          </a:xfrm>
          <a:prstGeom prst="rect">
            <a:avLst/>
          </a:prstGeom>
        </p:spPr>
      </p:pic>
      <p:sp>
        <p:nvSpPr>
          <p:cNvPr id="11" name="Freeform 6"/>
          <p:cNvSpPr/>
          <p:nvPr userDrawn="1"/>
        </p:nvSpPr>
        <p:spPr bwMode="auto">
          <a:xfrm>
            <a:off x="0" y="0"/>
            <a:ext cx="12192000" cy="1729296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2669" y="268079"/>
            <a:ext cx="9414687" cy="97045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257" y="2347274"/>
            <a:ext cx="5689326" cy="38272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 2" panose="05020102010507070707" pitchFamily="18" charset="2"/>
              <a:buChar char="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"/>
              <a:defRPr sz="2000">
                <a:solidFill>
                  <a:schemeClr val="bg1"/>
                </a:solidFill>
              </a:defRPr>
            </a:lvl2pPr>
            <a:lvl3pPr marL="1143000" indent="-228600">
              <a:buFont typeface="Wingdings 2" panose="05020102010507070707" pitchFamily="18" charset="2"/>
              <a:buChar char=""/>
              <a:defRPr sz="1800">
                <a:solidFill>
                  <a:schemeClr val="bg1"/>
                </a:solidFill>
              </a:defRPr>
            </a:lvl3pPr>
            <a:lvl4pPr marL="1600200" indent="-228600">
              <a:buFont typeface="Wingdings" panose="05000000000000000000" pitchFamily="2" charset="2"/>
              <a:buChar char="v"/>
              <a:defRPr sz="1600">
                <a:solidFill>
                  <a:schemeClr val="bg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282-6808-4FB5-979D-C7AF33CACB81}" type="datetimeFigureOut">
              <a:rPr lang="en-IN" smtClean="0"/>
              <a:t>22-09-2023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861137E6-2EE1-DCC2-EA4B-6C5E526737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8" y="141086"/>
            <a:ext cx="1296490" cy="1296490"/>
          </a:xfrm>
          <a:prstGeom prst="rect">
            <a:avLst/>
          </a:prstGeom>
          <a:effectLst/>
        </p:spPr>
      </p:pic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DD841053-35CC-9016-13AA-78E9CB2C8E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4872" y="158152"/>
            <a:ext cx="1255153" cy="118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IN" dirty="0"/>
              <a:t>Your institute Logo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5C1AD13-DA50-D8D6-070B-939B0F5A18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24975" y="1655886"/>
            <a:ext cx="5689326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98AE875-7E7F-D3F7-F7B7-007DFE320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6420" y="1655886"/>
            <a:ext cx="5680606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AA0ECF-2DF9-FDD6-60CE-05660E2122C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6419" y="2347273"/>
            <a:ext cx="5680607" cy="38272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 2" panose="05020102010507070707" pitchFamily="18" charset="2"/>
              <a:buChar char="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"/>
              <a:defRPr sz="2000">
                <a:solidFill>
                  <a:schemeClr val="bg1"/>
                </a:solidFill>
              </a:defRPr>
            </a:lvl2pPr>
            <a:lvl3pPr marL="1143000" indent="-228600">
              <a:buFont typeface="Wingdings 2" panose="05020102010507070707" pitchFamily="18" charset="2"/>
              <a:buChar char=""/>
              <a:defRPr sz="1800">
                <a:solidFill>
                  <a:schemeClr val="bg1"/>
                </a:solidFill>
              </a:defRPr>
            </a:lvl3pPr>
            <a:lvl4pPr marL="1600200" indent="-228600">
              <a:buFont typeface="Wingdings" panose="05000000000000000000" pitchFamily="2" charset="2"/>
              <a:buChar char="v"/>
              <a:defRPr sz="1600">
                <a:solidFill>
                  <a:schemeClr val="bg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735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>
            <a:off x="0" y="0"/>
            <a:ext cx="12192000" cy="1729296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A silhouette of a city&#10;&#10;Description automatically generated">
            <a:extLst>
              <a:ext uri="{FF2B5EF4-FFF2-40B4-BE49-F238E27FC236}">
                <a16:creationId xmlns:a16="http://schemas.microsoft.com/office/drawing/2014/main" id="{5855C845-2857-A769-AED4-47228DE623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77" t="23777" r="1620"/>
          <a:stretch/>
        </p:blipFill>
        <p:spPr>
          <a:xfrm>
            <a:off x="-12025" y="3661271"/>
            <a:ext cx="12192000" cy="31967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376" y="268079"/>
            <a:ext cx="947124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282-6808-4FB5-979D-C7AF33CACB81}" type="datetimeFigureOut">
              <a:rPr lang="en-IN" smtClean="0"/>
              <a:t>22-09-2023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861137E6-2EE1-DCC2-EA4B-6C5E526737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8" y="141086"/>
            <a:ext cx="1296490" cy="1296490"/>
          </a:xfrm>
          <a:prstGeom prst="rect">
            <a:avLst/>
          </a:prstGeom>
          <a:effectLst/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39F580D-D685-21EF-C8B1-AAE1CD20B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256" y="1729296"/>
            <a:ext cx="11550769" cy="444526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 2" panose="05020102010507070707" pitchFamily="18" charset="2"/>
              <a:buChar char=""/>
              <a:defRPr sz="2400">
                <a:solidFill>
                  <a:schemeClr val="tx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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 2" panose="05020102010507070707" pitchFamily="18" charset="2"/>
              <a:buChar char="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F467BA19-6B7B-F5B5-F716-F7A5C85492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4872" y="158152"/>
            <a:ext cx="1255153" cy="118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IN" dirty="0"/>
              <a:t>Your institute Logo</a:t>
            </a:r>
          </a:p>
        </p:txBody>
      </p:sp>
    </p:spTree>
    <p:extLst>
      <p:ext uri="{BB962C8B-B14F-4D97-AF65-F5344CB8AC3E}">
        <p14:creationId xmlns:p14="http://schemas.microsoft.com/office/powerpoint/2010/main" val="2260192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ilhouette of a city&#10;&#10;Description automatically generated">
            <a:extLst>
              <a:ext uri="{FF2B5EF4-FFF2-40B4-BE49-F238E27FC236}">
                <a16:creationId xmlns:a16="http://schemas.microsoft.com/office/drawing/2014/main" id="{0B14EC0D-03A8-2324-CB7C-77B9E02201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7" t="23777" r="1620"/>
          <a:stretch/>
        </p:blipFill>
        <p:spPr>
          <a:xfrm>
            <a:off x="-12025" y="3661271"/>
            <a:ext cx="12192000" cy="3196730"/>
          </a:xfrm>
          <a:prstGeom prst="rect">
            <a:avLst/>
          </a:prstGeom>
        </p:spPr>
      </p:pic>
      <p:sp>
        <p:nvSpPr>
          <p:cNvPr id="11" name="Freeform 6"/>
          <p:cNvSpPr/>
          <p:nvPr userDrawn="1"/>
        </p:nvSpPr>
        <p:spPr bwMode="auto">
          <a:xfrm>
            <a:off x="0" y="0"/>
            <a:ext cx="12192000" cy="1729296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2669" y="268079"/>
            <a:ext cx="9414687" cy="97045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256" y="1578662"/>
            <a:ext cx="11550769" cy="459589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 2" panose="05020102010507070707" pitchFamily="18" charset="2"/>
              <a:buChar char="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"/>
              <a:defRPr sz="2000">
                <a:solidFill>
                  <a:schemeClr val="bg1"/>
                </a:solidFill>
              </a:defRPr>
            </a:lvl2pPr>
            <a:lvl3pPr marL="1143000" indent="-228600">
              <a:buFont typeface="Wingdings 2" panose="05020102010507070707" pitchFamily="18" charset="2"/>
              <a:buChar char=""/>
              <a:defRPr sz="1800">
                <a:solidFill>
                  <a:schemeClr val="bg1"/>
                </a:solidFill>
              </a:defRPr>
            </a:lvl3pPr>
            <a:lvl4pPr marL="1600200" indent="-228600">
              <a:buFont typeface="Wingdings" panose="05000000000000000000" pitchFamily="2" charset="2"/>
              <a:buChar char="v"/>
              <a:defRPr sz="1600">
                <a:solidFill>
                  <a:schemeClr val="bg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282-6808-4FB5-979D-C7AF33CACB81}" type="datetimeFigureOut">
              <a:rPr lang="en-IN" smtClean="0"/>
              <a:t>22-09-2023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861137E6-2EE1-DCC2-EA4B-6C5E526737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8" y="141086"/>
            <a:ext cx="1296490" cy="1296490"/>
          </a:xfrm>
          <a:prstGeom prst="rect">
            <a:avLst/>
          </a:prstGeom>
          <a:effectLst/>
        </p:spPr>
      </p:pic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DD841053-35CC-9016-13AA-78E9CB2C8E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4872" y="158152"/>
            <a:ext cx="1255153" cy="118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IN" dirty="0"/>
              <a:t>Your institute Logo</a:t>
            </a:r>
          </a:p>
        </p:txBody>
      </p:sp>
    </p:spTree>
    <p:extLst>
      <p:ext uri="{BB962C8B-B14F-4D97-AF65-F5344CB8AC3E}">
        <p14:creationId xmlns:p14="http://schemas.microsoft.com/office/powerpoint/2010/main" val="2420942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blu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ilhouette of a city&#10;&#10;Description automatically generated">
            <a:extLst>
              <a:ext uri="{FF2B5EF4-FFF2-40B4-BE49-F238E27FC236}">
                <a16:creationId xmlns:a16="http://schemas.microsoft.com/office/drawing/2014/main" id="{955231C2-AA25-35A3-77CB-6077C2AB20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7" t="23777" r="1620"/>
          <a:stretch/>
        </p:blipFill>
        <p:spPr>
          <a:xfrm>
            <a:off x="-12025" y="3661271"/>
            <a:ext cx="12192000" cy="3196730"/>
          </a:xfrm>
          <a:prstGeom prst="rect">
            <a:avLst/>
          </a:prstGeom>
        </p:spPr>
      </p:pic>
      <p:sp>
        <p:nvSpPr>
          <p:cNvPr id="11" name="Freeform 6"/>
          <p:cNvSpPr/>
          <p:nvPr userDrawn="1"/>
        </p:nvSpPr>
        <p:spPr bwMode="auto">
          <a:xfrm>
            <a:off x="0" y="0"/>
            <a:ext cx="12192000" cy="1729296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2669" y="268079"/>
            <a:ext cx="9414687" cy="97045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257" y="2347274"/>
            <a:ext cx="5689326" cy="38272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 2" panose="05020102010507070707" pitchFamily="18" charset="2"/>
              <a:buChar char=""/>
              <a:defRPr sz="2400">
                <a:solidFill>
                  <a:schemeClr val="tx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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 2" panose="05020102010507070707" pitchFamily="18" charset="2"/>
              <a:buChar char="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282-6808-4FB5-979D-C7AF33CACB81}" type="datetimeFigureOut">
              <a:rPr lang="en-IN" smtClean="0"/>
              <a:t>22-09-2023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861137E6-2EE1-DCC2-EA4B-6C5E526737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8" y="141086"/>
            <a:ext cx="1296490" cy="1296490"/>
          </a:xfrm>
          <a:prstGeom prst="rect">
            <a:avLst/>
          </a:prstGeom>
          <a:effectLst/>
        </p:spPr>
      </p:pic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DD841053-35CC-9016-13AA-78E9CB2C8E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4872" y="158152"/>
            <a:ext cx="1255153" cy="118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IN" dirty="0"/>
              <a:t>Your institute Logo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5C1AD13-DA50-D8D6-070B-939B0F5A18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24975" y="1655886"/>
            <a:ext cx="5689326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98AE875-7E7F-D3F7-F7B7-007DFE320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6420" y="1655886"/>
            <a:ext cx="5680606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AA0ECF-2DF9-FDD6-60CE-05660E2122C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6419" y="2347273"/>
            <a:ext cx="5680607" cy="38272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 2" panose="05020102010507070707" pitchFamily="18" charset="2"/>
              <a:buChar char=""/>
              <a:defRPr sz="2400">
                <a:solidFill>
                  <a:schemeClr val="tx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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 2" panose="05020102010507070707" pitchFamily="18" charset="2"/>
              <a:buChar char="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490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ilhouette of a city&#10;&#10;Description automatically generated">
            <a:extLst>
              <a:ext uri="{FF2B5EF4-FFF2-40B4-BE49-F238E27FC236}">
                <a16:creationId xmlns:a16="http://schemas.microsoft.com/office/drawing/2014/main" id="{0DAC8AF9-EE9A-0B99-CC3A-CEC28D95AD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7" t="23777" r="1620"/>
          <a:stretch/>
        </p:blipFill>
        <p:spPr>
          <a:xfrm>
            <a:off x="-12025" y="3661271"/>
            <a:ext cx="12192000" cy="319673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282-6808-4FB5-979D-C7AF33CACB81}" type="datetimeFigureOut">
              <a:rPr lang="en-IN" smtClean="0"/>
              <a:t>22-09-2023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2C5B6550-7509-1AA7-F559-2FFC565E1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8" y="141086"/>
            <a:ext cx="1296490" cy="1296490"/>
          </a:xfrm>
          <a:prstGeom prst="rect">
            <a:avLst/>
          </a:prstGeom>
          <a:effectLst/>
        </p:spPr>
      </p:pic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5F2668C5-E5A5-BCE7-5FCF-6A484D9BFA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4872" y="158152"/>
            <a:ext cx="1255153" cy="118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IN" dirty="0"/>
              <a:t>Your institute Logo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BDB997B-3DC6-6D66-06A1-71BADCF91B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57275" y="1257300"/>
            <a:ext cx="10163175" cy="4953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0492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pattFill prst="pct5">
          <a:fgClr>
            <a:schemeClr val="accent1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ilhouette of a city&#10;&#10;Description automatically generated">
            <a:extLst>
              <a:ext uri="{FF2B5EF4-FFF2-40B4-BE49-F238E27FC236}">
                <a16:creationId xmlns:a16="http://schemas.microsoft.com/office/drawing/2014/main" id="{D3099581-D142-91B7-0100-E40CA81974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7" t="23777" r="1620"/>
          <a:stretch/>
        </p:blipFill>
        <p:spPr>
          <a:xfrm>
            <a:off x="-12025" y="3661271"/>
            <a:ext cx="12192000" cy="319673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355" y="224141"/>
            <a:ext cx="7812672" cy="593839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6257" y="3164641"/>
            <a:ext cx="3547533" cy="2997898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316255" y="1535174"/>
            <a:ext cx="3547533" cy="1743736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rgbClr val="002060"/>
          </a:solidFill>
          <a:ln w="38100"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F2E6A600-70F9-A4D9-3EB5-34A16DD162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4872" y="158152"/>
            <a:ext cx="1255153" cy="118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IN" dirty="0"/>
              <a:t>Your institute Logo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55" y="1535173"/>
            <a:ext cx="3547533" cy="1618396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F282-6808-4FB5-979D-C7AF33CACB81}" type="datetimeFigureOut">
              <a:rPr lang="en-IN" smtClean="0"/>
              <a:t>22-09-2023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4C34A4E1-DB0F-43F9-F703-637A1A95CF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153" y="224141"/>
            <a:ext cx="1743736" cy="17437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1199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pattFill prst="pct5">
          <a:fgClr>
            <a:schemeClr val="accent1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silhouette of a city&#10;&#10;Description automatically generated">
            <a:extLst>
              <a:ext uri="{FF2B5EF4-FFF2-40B4-BE49-F238E27FC236}">
                <a16:creationId xmlns:a16="http://schemas.microsoft.com/office/drawing/2014/main" id="{3D73125B-E965-B9D3-E51E-6CA7C4FDBC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7" t="23777" r="1620"/>
          <a:stretch/>
        </p:blipFill>
        <p:spPr>
          <a:xfrm>
            <a:off x="-12025" y="3661271"/>
            <a:ext cx="12192000" cy="31967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06910" y="444393"/>
            <a:ext cx="7005172" cy="435620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6000" y="4887022"/>
            <a:ext cx="5116082" cy="493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Author name or reference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10F282-6808-4FB5-979D-C7AF33CACB81}" type="datetimeFigureOut">
              <a:rPr lang="en-IN" smtClean="0"/>
              <a:pPr/>
              <a:t>22-09-2023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  <p:pic>
        <p:nvPicPr>
          <p:cNvPr id="3" name="Picture 2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E3624AAD-83DB-6E6E-C65D-1EEA0C8994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75" y="410856"/>
            <a:ext cx="3597889" cy="3597889"/>
          </a:xfrm>
          <a:prstGeom prst="rect">
            <a:avLst/>
          </a:prstGeom>
          <a:effectLst/>
        </p:spPr>
      </p:pic>
      <p:pic>
        <p:nvPicPr>
          <p:cNvPr id="9" name="Graphic 8" descr="Open quotation mark outline">
            <a:extLst>
              <a:ext uri="{FF2B5EF4-FFF2-40B4-BE49-F238E27FC236}">
                <a16:creationId xmlns:a16="http://schemas.microsoft.com/office/drawing/2014/main" id="{247B9838-6102-BA0F-B60E-14C7800391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1891" y="-46344"/>
            <a:ext cx="914400" cy="914400"/>
          </a:xfrm>
          <a:prstGeom prst="rect">
            <a:avLst/>
          </a:prstGeom>
        </p:spPr>
      </p:pic>
      <p:pic>
        <p:nvPicPr>
          <p:cNvPr id="11" name="Graphic 10" descr="Open quotation mark with solid fill">
            <a:extLst>
              <a:ext uri="{FF2B5EF4-FFF2-40B4-BE49-F238E27FC236}">
                <a16:creationId xmlns:a16="http://schemas.microsoft.com/office/drawing/2014/main" id="{338A050F-6298-7918-5914-7FED7A293BE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11212082" y="4343398"/>
            <a:ext cx="914400" cy="914400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DBB70F23-5D99-DB84-3722-09DD1652D7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04872" y="158152"/>
            <a:ext cx="1255153" cy="118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IN" dirty="0"/>
              <a:t>Your institute Logo</a:t>
            </a:r>
          </a:p>
        </p:txBody>
      </p:sp>
    </p:spTree>
    <p:extLst>
      <p:ext uri="{BB962C8B-B14F-4D97-AF65-F5344CB8AC3E}">
        <p14:creationId xmlns:p14="http://schemas.microsoft.com/office/powerpoint/2010/main" val="224589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pattFill prst="pct5">
          <a:fgClr>
            <a:schemeClr val="accent1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silhouette of a city&#10;&#10;Description automatically generated">
            <a:extLst>
              <a:ext uri="{FF2B5EF4-FFF2-40B4-BE49-F238E27FC236}">
                <a16:creationId xmlns:a16="http://schemas.microsoft.com/office/drawing/2014/main" id="{3D73125B-E965-B9D3-E51E-6CA7C4FDBC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7" t="23777" r="1620"/>
          <a:stretch/>
        </p:blipFill>
        <p:spPr>
          <a:xfrm>
            <a:off x="-12025" y="3661271"/>
            <a:ext cx="12192000" cy="3196730"/>
          </a:xfrm>
          <a:prstGeom prst="rect">
            <a:avLst/>
          </a:prstGeom>
        </p:spPr>
      </p:pic>
      <p:pic>
        <p:nvPicPr>
          <p:cNvPr id="19" name="Picture 1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06209E6-92D6-E8C0-A74D-D578D8A57D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8" b="20122"/>
          <a:stretch/>
        </p:blipFill>
        <p:spPr>
          <a:xfrm>
            <a:off x="7224141" y="3736115"/>
            <a:ext cx="4190479" cy="2766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50886" y="355355"/>
            <a:ext cx="5655014" cy="2276111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dirty="0"/>
              <a:t>Questions / Comments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Reach me at</a:t>
            </a:r>
          </a:p>
        </p:txBody>
      </p:sp>
      <p:pic>
        <p:nvPicPr>
          <p:cNvPr id="3" name="Picture 2" descr="A blue hexagon with white and orange text&#10;&#10;Description automatically generated">
            <a:extLst>
              <a:ext uri="{FF2B5EF4-FFF2-40B4-BE49-F238E27FC236}">
                <a16:creationId xmlns:a16="http://schemas.microsoft.com/office/drawing/2014/main" id="{E3624AAD-83DB-6E6E-C65D-1EEA0C89945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21" y="355355"/>
            <a:ext cx="2398843" cy="2398843"/>
          </a:xfrm>
          <a:prstGeom prst="rect">
            <a:avLst/>
          </a:prstGeom>
          <a:effectLst/>
        </p:spPr>
      </p:pic>
      <p:pic>
        <p:nvPicPr>
          <p:cNvPr id="9" name="Graphic 8" descr="Open quotation mark outline">
            <a:extLst>
              <a:ext uri="{FF2B5EF4-FFF2-40B4-BE49-F238E27FC236}">
                <a16:creationId xmlns:a16="http://schemas.microsoft.com/office/drawing/2014/main" id="{247B9838-6102-BA0F-B60E-14C7800391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1544" y="223652"/>
            <a:ext cx="914400" cy="914400"/>
          </a:xfrm>
          <a:prstGeom prst="rect">
            <a:avLst/>
          </a:prstGeom>
        </p:spPr>
      </p:pic>
      <p:pic>
        <p:nvPicPr>
          <p:cNvPr id="11" name="Graphic 10" descr="Open quotation mark with solid fill">
            <a:extLst>
              <a:ext uri="{FF2B5EF4-FFF2-40B4-BE49-F238E27FC236}">
                <a16:creationId xmlns:a16="http://schemas.microsoft.com/office/drawing/2014/main" id="{338A050F-6298-7918-5914-7FED7A293BE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11212082" y="4024290"/>
            <a:ext cx="914400" cy="914400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DBB70F23-5D99-DB84-3722-09DD1652D7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0316" y="2890355"/>
            <a:ext cx="1255153" cy="11804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02060"/>
                </a:solidFill>
              </a:defRPr>
            </a:lvl1pPr>
          </a:lstStyle>
          <a:p>
            <a:r>
              <a:rPr lang="en-IN" dirty="0"/>
              <a:t>Your institute Logo</a:t>
            </a:r>
          </a:p>
        </p:txBody>
      </p: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AFBCF245-AE74-E47B-212A-731D1B40A7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90477" y="355355"/>
            <a:ext cx="2398843" cy="2276111"/>
          </a:xfrm>
          <a:prstGeom prst="hexagon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Speaker image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CCF2C76-9E43-66A3-4E17-6E45311A749A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871625" y="2754578"/>
            <a:ext cx="3127815" cy="3556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Email ID</a:t>
            </a:r>
          </a:p>
        </p:txBody>
      </p:sp>
      <p:pic>
        <p:nvPicPr>
          <p:cNvPr id="3078" name="Picture 6" descr="Circle, circular, email, envelope, message, round, web icon - Download on  Iconfinder">
            <a:extLst>
              <a:ext uri="{FF2B5EF4-FFF2-40B4-BE49-F238E27FC236}">
                <a16:creationId xmlns:a16="http://schemas.microsoft.com/office/drawing/2014/main" id="{B4272ABA-5098-2990-A84E-015C803CF9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3001" y="2757884"/>
            <a:ext cx="390524" cy="39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46AA83B-151F-5701-E4D0-3B4A29ECF049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871625" y="3161239"/>
            <a:ext cx="3127815" cy="3556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Linked in profile name</a:t>
            </a:r>
          </a:p>
        </p:txBody>
      </p:sp>
      <p:pic>
        <p:nvPicPr>
          <p:cNvPr id="3080" name="Picture 8" descr="Linkedin black round icon">
            <a:extLst>
              <a:ext uri="{FF2B5EF4-FFF2-40B4-BE49-F238E27FC236}">
                <a16:creationId xmlns:a16="http://schemas.microsoft.com/office/drawing/2014/main" id="{84DF8F6F-BDC7-BB62-BA74-053B9FF3ED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239" y="3171217"/>
            <a:ext cx="400049" cy="40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1CC05F-C0E7-C568-4F4D-59458C30AD6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9440" y="2695560"/>
            <a:ext cx="650388" cy="488167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09C3D5A-1943-FBA0-6D88-186288182319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7557996" y="2751212"/>
            <a:ext cx="3127815" cy="3556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Twitter / X handle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DFFD8C0-3726-FA97-EC7D-8545AAFD660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7557996" y="3161239"/>
            <a:ext cx="3127815" cy="3556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Phone number</a:t>
            </a:r>
          </a:p>
        </p:txBody>
      </p:sp>
      <p:pic>
        <p:nvPicPr>
          <p:cNvPr id="3086" name="Picture 14" descr="Phone call - Free technology icons">
            <a:extLst>
              <a:ext uri="{FF2B5EF4-FFF2-40B4-BE49-F238E27FC236}">
                <a16:creationId xmlns:a16="http://schemas.microsoft.com/office/drawing/2014/main" id="{7BF15FE5-F570-A9C7-49F1-0B48FF56EA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4809" y="3155488"/>
            <a:ext cx="365126" cy="36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48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6257" y="300539"/>
            <a:ext cx="11550770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6257" y="6351789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5" y="6351788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110F282-6808-4FB5-979D-C7AF33CACB81}" type="datetimeFigureOut">
              <a:rPr lang="en-IN" smtClean="0"/>
              <a:t>22-09-2023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4872" y="6345908"/>
            <a:ext cx="1062155" cy="365125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E8E7F00-5D1F-4EB4-B8A5-8100D38E3F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29437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94" r:id="rId2"/>
    <p:sldLayoutId id="2147483695" r:id="rId3"/>
    <p:sldLayoutId id="2147483680" r:id="rId4"/>
    <p:sldLayoutId id="2147483693" r:id="rId5"/>
    <p:sldLayoutId id="2147483697" r:id="rId6"/>
    <p:sldLayoutId id="2147483685" r:id="rId7"/>
    <p:sldLayoutId id="2147483686" r:id="rId8"/>
    <p:sldLayoutId id="2147483688" r:id="rId9"/>
    <p:sldLayoutId id="2147483696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00206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rgbClr val="00206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rgbClr val="002060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28E46-49AB-9F2F-D362-59A6F783A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1345" y="931911"/>
            <a:ext cx="8275782" cy="2763373"/>
          </a:xfrm>
        </p:spPr>
        <p:txBody>
          <a:bodyPr/>
          <a:lstStyle/>
          <a:p>
            <a:r>
              <a:rPr lang="en-IN" dirty="0"/>
              <a:t>Title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49A018F-9AD2-2041-83D1-A60EDDE61F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469AD44-C4F4-9072-D81C-79EF526F20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945F432-97B9-F813-C221-74E8055280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6465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23DD4-90B2-E8BB-A6D7-77DE5C4CDF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Title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BF7EF1-B087-985B-5F09-133090E5E1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Speaker name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D9E1D8-101E-1DE5-1E62-742D92F959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F51163-0F7F-FC16-2DA5-EE574E3FCB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5671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B03799-5FB8-E946-E559-FAA56AEE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271793A-0A7F-285B-8E64-D66E1C8BF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1C043B-D935-183D-DAAE-A8E5624550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489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84992CC-56BE-0D51-E6A5-FFE7AA423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07595-3504-C635-74FE-AF053F0DD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E547F66-CC2E-9680-69AD-863E96862B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31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945EFEC-4943-6DCA-6BEB-69B2886D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29C7329-BDDF-C0D2-4A57-FE8796FE1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3F40C31-E0B3-E275-A21D-42EB43D23E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E3FDF20-60FA-EA72-0C40-96546693C6C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52CD26-D6AA-E835-7A0C-01AE8E7F0B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1E86F5A-99EE-D2FB-2665-A6C782514B28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354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1C30D5-CA73-BB3A-0BDB-8BCF1CAC8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7CDBD8-8212-0ED8-9471-05709DFFC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2FAC613-3B8A-5D3A-DA93-98B41F7A1D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02E1DC9-8B34-1034-D5E5-AD2029C6DE7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272780-59F2-7855-DE2E-9DA9D08044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3054C0B-3951-DC3F-BF93-9FBE793D62FF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6232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7B1397F-2AD3-2E93-6A3B-2E7B68917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6556E2-54F4-353B-AB35-C05F03D3C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B72A2C9-43E0-C6DC-DF86-F6CB52AB8D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F671D63-8560-4E0E-52B7-A1909AC34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3018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BE6423-6701-4B0E-A143-78CD617EC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3BA8F5-D2C3-C9C4-5B38-20483F508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6DA1E62-44A4-A476-726F-1982E6B58C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1410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96464E3-C0F2-C8C6-93DA-7E860FC065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148D46E-7DB9-EABD-7FC5-5F5110C167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038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05C522-3C61-C103-4BF5-B0AA94FF6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8C336D-D59C-528D-F4E9-3CACB4F0B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88FD87-0B51-FFC2-902E-88D7202073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154114-42B7-5C01-0786-1889762E42A5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EA8D72B-5AA8-8FE5-A957-51F29AFD84C6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940137-3709-8A0A-BBB0-22ECDB109D37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7469497-4D2B-25D9-6293-D217AD682C85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42693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171</TotalTime>
  <Words>5</Words>
  <Application>Microsoft Office PowerPoint</Application>
  <PresentationFormat>Widescreen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2</vt:lpstr>
      <vt:lpstr>Quotable</vt:lpstr>
      <vt:lpstr>Title</vt:lpstr>
      <vt:lpstr>Title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Naveen Nimmala</dc:creator>
  <cp:lastModifiedBy>Naveen Nimmala</cp:lastModifiedBy>
  <cp:revision>1</cp:revision>
  <dcterms:created xsi:type="dcterms:W3CDTF">2023-09-22T05:22:58Z</dcterms:created>
  <dcterms:modified xsi:type="dcterms:W3CDTF">2023-09-22T08:14:52Z</dcterms:modified>
</cp:coreProperties>
</file>