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64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9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9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E3C61D6-1AEE-FFEF-5BFB-114939259F52}"/>
              </a:ext>
            </a:extLst>
          </p:cNvPr>
          <p:cNvSpPr/>
          <p:nvPr userDrawn="1"/>
        </p:nvSpPr>
        <p:spPr>
          <a:xfrm>
            <a:off x="0" y="0"/>
            <a:ext cx="5157952" cy="6858000"/>
          </a:xfrm>
          <a:custGeom>
            <a:avLst/>
            <a:gdLst>
              <a:gd name="connsiteX0" fmla="*/ 0 w 5157952"/>
              <a:gd name="connsiteY0" fmla="*/ 0 h 6858000"/>
              <a:gd name="connsiteX1" fmla="*/ 5157952 w 5157952"/>
              <a:gd name="connsiteY1" fmla="*/ 6858000 h 6858000"/>
              <a:gd name="connsiteX2" fmla="*/ 0 w 5157952"/>
              <a:gd name="connsiteY2" fmla="*/ 6858000 h 6858000"/>
              <a:gd name="connsiteX3" fmla="*/ 0 w 5157952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57952" h="6858000">
                <a:moveTo>
                  <a:pt x="0" y="0"/>
                </a:moveTo>
                <a:lnTo>
                  <a:pt x="515795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86D003-ED25-927D-135B-D45428F850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71637" y="1471145"/>
            <a:ext cx="7646622" cy="2038817"/>
          </a:xfrm>
        </p:spPr>
        <p:txBody>
          <a:bodyPr anchor="b"/>
          <a:lstStyle>
            <a:lvl1pPr algn="ctr">
              <a:defRPr sz="60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827869-0F88-52AF-4688-BF23D119CA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71636" y="3602038"/>
            <a:ext cx="7646622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DB563-2750-11AD-CE9A-1CA758009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100A-E199-4449-ABA3-14A95D662A64}" type="datetimeFigureOut">
              <a:rPr lang="en-IN" smtClean="0"/>
              <a:t>30-07-2025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0F951-89AD-65CC-1F63-C563CC342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3" name="Rectangle: Diagonal Corners Snipped 12">
            <a:extLst>
              <a:ext uri="{FF2B5EF4-FFF2-40B4-BE49-F238E27FC236}">
                <a16:creationId xmlns:a16="http://schemas.microsoft.com/office/drawing/2014/main" id="{77B22D50-B492-A7F6-CC02-DC5ACBFE7AF4}"/>
              </a:ext>
            </a:extLst>
          </p:cNvPr>
          <p:cNvSpPr/>
          <p:nvPr userDrawn="1"/>
        </p:nvSpPr>
        <p:spPr>
          <a:xfrm>
            <a:off x="5532582" y="330331"/>
            <a:ext cx="4470400" cy="1055861"/>
          </a:xfrm>
          <a:prstGeom prst="snip2DiagRect">
            <a:avLst>
              <a:gd name="adj1" fmla="val 0"/>
              <a:gd name="adj2" fmla="val 28274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DF0493-5C25-B44E-F755-7F27D317B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ABD05-219C-4039-B59D-327695E3190A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765C6B-0181-F6FD-2702-DF2820293E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38144"/>
          <a:stretch>
            <a:fillRect/>
          </a:stretch>
        </p:blipFill>
        <p:spPr>
          <a:xfrm>
            <a:off x="5866134" y="415285"/>
            <a:ext cx="3857625" cy="885954"/>
          </a:xfrm>
          <a:prstGeom prst="rect">
            <a:avLst/>
          </a:prstGeom>
          <a:effectLst/>
        </p:spPr>
      </p:pic>
      <p:pic>
        <p:nvPicPr>
          <p:cNvPr id="8" name="Graphic 7" descr="Play outline">
            <a:extLst>
              <a:ext uri="{FF2B5EF4-FFF2-40B4-BE49-F238E27FC236}">
                <a16:creationId xmlns:a16="http://schemas.microsoft.com/office/drawing/2014/main" id="{E9B6C5D2-3DC6-B9E7-C526-FB9F946C54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0577" y="2627250"/>
            <a:ext cx="1294371" cy="1294371"/>
          </a:xfrm>
          <a:prstGeom prst="rect">
            <a:avLst/>
          </a:prstGeom>
        </p:spPr>
      </p:pic>
      <p:pic>
        <p:nvPicPr>
          <p:cNvPr id="9" name="Graphic 8" descr="Hamburger Menu Icon with solid fill">
            <a:extLst>
              <a:ext uri="{FF2B5EF4-FFF2-40B4-BE49-F238E27FC236}">
                <a16:creationId xmlns:a16="http://schemas.microsoft.com/office/drawing/2014/main" id="{CC27250A-0329-433F-B8C6-DC3D7D849AA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9833" y="4972567"/>
            <a:ext cx="1055861" cy="105586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0C89A4-EE66-C486-0572-D544C4BCADAD}"/>
              </a:ext>
            </a:extLst>
          </p:cNvPr>
          <p:cNvSpPr/>
          <p:nvPr userDrawn="1"/>
        </p:nvSpPr>
        <p:spPr>
          <a:xfrm>
            <a:off x="1044974" y="4900332"/>
            <a:ext cx="273514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CPC</a:t>
            </a:r>
          </a:p>
        </p:txBody>
      </p:sp>
      <p:pic>
        <p:nvPicPr>
          <p:cNvPr id="11" name="Graphic 10" descr="Play outline">
            <a:extLst>
              <a:ext uri="{FF2B5EF4-FFF2-40B4-BE49-F238E27FC236}">
                <a16:creationId xmlns:a16="http://schemas.microsoft.com/office/drawing/2014/main" id="{6C221019-720F-D139-5099-991CD95066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97629" y="5159890"/>
            <a:ext cx="1294371" cy="1294371"/>
          </a:xfrm>
          <a:prstGeom prst="rect">
            <a:avLst/>
          </a:prstGeom>
        </p:spPr>
      </p:pic>
      <p:pic>
        <p:nvPicPr>
          <p:cNvPr id="12" name="Graphic 11" descr="Hamburger Menu Icon with solid fill">
            <a:extLst>
              <a:ext uri="{FF2B5EF4-FFF2-40B4-BE49-F238E27FC236}">
                <a16:creationId xmlns:a16="http://schemas.microsoft.com/office/drawing/2014/main" id="{F72DB66F-2F44-53A0-5C9E-2914A6C95AD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90955" y="330331"/>
            <a:ext cx="1055861" cy="1055861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35421B3-195A-F53C-CF9D-94A81C693D17}"/>
              </a:ext>
            </a:extLst>
          </p:cNvPr>
          <p:cNvSpPr/>
          <p:nvPr userDrawn="1"/>
        </p:nvSpPr>
        <p:spPr>
          <a:xfrm rot="10800000">
            <a:off x="10575636" y="74477"/>
            <a:ext cx="1529708" cy="2038816"/>
          </a:xfrm>
          <a:custGeom>
            <a:avLst/>
            <a:gdLst>
              <a:gd name="connsiteX0" fmla="*/ 0 w 5157952"/>
              <a:gd name="connsiteY0" fmla="*/ 0 h 6858000"/>
              <a:gd name="connsiteX1" fmla="*/ 5157952 w 5157952"/>
              <a:gd name="connsiteY1" fmla="*/ 6858000 h 6858000"/>
              <a:gd name="connsiteX2" fmla="*/ 0 w 5157952"/>
              <a:gd name="connsiteY2" fmla="*/ 6858000 h 6858000"/>
              <a:gd name="connsiteX3" fmla="*/ 0 w 5157952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57952" h="6858000">
                <a:moveTo>
                  <a:pt x="0" y="0"/>
                </a:moveTo>
                <a:lnTo>
                  <a:pt x="515795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637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2BBF7-2A1D-6591-5CF1-E25E148E2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419" y="365125"/>
            <a:ext cx="8954582" cy="1325563"/>
          </a:xfrm>
          <a:prstGeom prst="snip2DiagRect">
            <a:avLst>
              <a:gd name="adj1" fmla="val 0"/>
              <a:gd name="adj2" fmla="val 31601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07B00-D8CA-54B4-BB5E-1A13511BC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428BD-71CB-8027-6CB9-B926E62CD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100A-E199-4449-ABA3-14A95D662A64}" type="datetimeFigureOut">
              <a:rPr lang="en-IN" smtClean="0"/>
              <a:t>30-07-2025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F9BD6-0E2D-9889-9360-17A5C4EB2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A412C-738E-5D8E-0E1D-70DDC77B2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ABD05-219C-4039-B59D-327695E3190A}" type="slidenum">
              <a:rPr lang="en-IN" smtClean="0"/>
              <a:t>‹#›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24695E-F6C1-48BA-2A98-801188E354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38144"/>
          <a:stretch>
            <a:fillRect/>
          </a:stretch>
        </p:blipFill>
        <p:spPr>
          <a:xfrm>
            <a:off x="323154" y="365125"/>
            <a:ext cx="2313589" cy="531346"/>
          </a:xfrm>
          <a:prstGeom prst="rect">
            <a:avLst/>
          </a:prstGeom>
        </p:spPr>
      </p:pic>
      <p:pic>
        <p:nvPicPr>
          <p:cNvPr id="11" name="Graphic 10" descr="Play outline">
            <a:extLst>
              <a:ext uri="{FF2B5EF4-FFF2-40B4-BE49-F238E27FC236}">
                <a16:creationId xmlns:a16="http://schemas.microsoft.com/office/drawing/2014/main" id="{4768ED03-EB21-48A8-0A95-5753C0B419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28265" y="821532"/>
            <a:ext cx="914400" cy="914400"/>
          </a:xfrm>
          <a:prstGeom prst="rect">
            <a:avLst/>
          </a:prstGeom>
        </p:spPr>
      </p:pic>
      <p:pic>
        <p:nvPicPr>
          <p:cNvPr id="13" name="Graphic 12" descr="Hamburger Menu Icon with solid fill">
            <a:extLst>
              <a:ext uri="{FF2B5EF4-FFF2-40B4-BE49-F238E27FC236}">
                <a16:creationId xmlns:a16="http://schemas.microsoft.com/office/drawing/2014/main" id="{637D795A-2425-D8A6-8143-CA8CBC723BA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0486" y="995086"/>
            <a:ext cx="656824" cy="65682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AAD6D9A-B995-E238-F032-17612C876000}"/>
              </a:ext>
            </a:extLst>
          </p:cNvPr>
          <p:cNvSpPr/>
          <p:nvPr userDrawn="1"/>
        </p:nvSpPr>
        <p:spPr>
          <a:xfrm>
            <a:off x="819672" y="884314"/>
            <a:ext cx="14173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CPC</a:t>
            </a:r>
          </a:p>
        </p:txBody>
      </p:sp>
    </p:spTree>
    <p:extLst>
      <p:ext uri="{BB962C8B-B14F-4D97-AF65-F5344CB8AC3E}">
        <p14:creationId xmlns:p14="http://schemas.microsoft.com/office/powerpoint/2010/main" val="139603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9E545-0E17-E0E3-7951-61557DDF2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0094" y="365125"/>
            <a:ext cx="9040906" cy="1325563"/>
          </a:xfrm>
          <a:prstGeom prst="snip2DiagRect">
            <a:avLst>
              <a:gd name="adj1" fmla="val 0"/>
              <a:gd name="adj2" fmla="val 25290"/>
            </a:avLst>
          </a:prstGeom>
          <a:solidFill>
            <a:srgbClr val="92D050"/>
          </a:solidFill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5B828-ECB0-2151-1673-EE64048980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36F4C2-4273-D706-77EF-3BD118C03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C78E11-9DCD-640B-2B38-030C029BB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100A-E199-4449-ABA3-14A95D662A64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DDBF22-2166-1405-D639-C4D3F9CD7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B19FDD-F95F-1AC9-E0B2-EB11FE50C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ABD05-219C-4039-B59D-327695E3190A}" type="slidenum">
              <a:rPr lang="en-IN" smtClean="0"/>
              <a:t>‹#›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3AB380-0636-ACEF-C0A3-594F4DB4B7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38144"/>
          <a:stretch>
            <a:fillRect/>
          </a:stretch>
        </p:blipFill>
        <p:spPr>
          <a:xfrm>
            <a:off x="323154" y="365125"/>
            <a:ext cx="2313589" cy="531346"/>
          </a:xfrm>
          <a:prstGeom prst="rect">
            <a:avLst/>
          </a:prstGeom>
        </p:spPr>
      </p:pic>
      <p:pic>
        <p:nvPicPr>
          <p:cNvPr id="9" name="Graphic 8" descr="Play outline">
            <a:extLst>
              <a:ext uri="{FF2B5EF4-FFF2-40B4-BE49-F238E27FC236}">
                <a16:creationId xmlns:a16="http://schemas.microsoft.com/office/drawing/2014/main" id="{766BEC62-3B68-C1FE-35A4-7ABA75676C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28265" y="821532"/>
            <a:ext cx="914400" cy="914400"/>
          </a:xfrm>
          <a:prstGeom prst="rect">
            <a:avLst/>
          </a:prstGeom>
        </p:spPr>
      </p:pic>
      <p:pic>
        <p:nvPicPr>
          <p:cNvPr id="10" name="Graphic 9" descr="Hamburger Menu Icon with solid fill">
            <a:extLst>
              <a:ext uri="{FF2B5EF4-FFF2-40B4-BE49-F238E27FC236}">
                <a16:creationId xmlns:a16="http://schemas.microsoft.com/office/drawing/2014/main" id="{24BFFFE3-1204-23B6-5599-51E8815A441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0486" y="995086"/>
            <a:ext cx="656824" cy="6568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D18120C-DD89-ADD4-F5D1-1F3D3DA5D3E9}"/>
              </a:ext>
            </a:extLst>
          </p:cNvPr>
          <p:cNvSpPr/>
          <p:nvPr userDrawn="1"/>
        </p:nvSpPr>
        <p:spPr>
          <a:xfrm>
            <a:off x="819672" y="884314"/>
            <a:ext cx="14173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CPC</a:t>
            </a:r>
          </a:p>
        </p:txBody>
      </p:sp>
    </p:spTree>
    <p:extLst>
      <p:ext uri="{BB962C8B-B14F-4D97-AF65-F5344CB8AC3E}">
        <p14:creationId xmlns:p14="http://schemas.microsoft.com/office/powerpoint/2010/main" val="8442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5F5CB-2DC3-AF77-2430-A83FDB7D1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2664" y="365125"/>
            <a:ext cx="8868336" cy="1325563"/>
          </a:xfrm>
          <a:prstGeom prst="snip2DiagRect">
            <a:avLst>
              <a:gd name="adj1" fmla="val 0"/>
              <a:gd name="adj2" fmla="val 26727"/>
            </a:avLst>
          </a:prstGeom>
          <a:solidFill>
            <a:srgbClr val="92D050"/>
          </a:solidFill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2C0E3-FD89-02A5-7162-C6B667171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E349D2-C224-0DF5-B5F8-6C8DEF5DE1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4BE896-24F6-A3F7-E1B8-E5E51570FA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589D09-C8F0-7593-9391-92E0B8D097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C5B750-0EF2-882C-E990-8C42B2EAC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100A-E199-4449-ABA3-14A95D662A64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C6A97B-6A96-0C6B-89B0-5CB1F3663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63F861-3386-14E2-3D37-35A4A76A3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ABD05-219C-4039-B59D-327695E3190A}" type="slidenum">
              <a:rPr lang="en-IN" smtClean="0"/>
              <a:t>‹#›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58FB83-2AA5-9323-5AD3-C261EFCB38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38144"/>
          <a:stretch>
            <a:fillRect/>
          </a:stretch>
        </p:blipFill>
        <p:spPr>
          <a:xfrm>
            <a:off x="323154" y="365125"/>
            <a:ext cx="2313589" cy="531346"/>
          </a:xfrm>
          <a:prstGeom prst="rect">
            <a:avLst/>
          </a:prstGeom>
        </p:spPr>
      </p:pic>
      <p:pic>
        <p:nvPicPr>
          <p:cNvPr id="11" name="Graphic 10" descr="Play outline">
            <a:extLst>
              <a:ext uri="{FF2B5EF4-FFF2-40B4-BE49-F238E27FC236}">
                <a16:creationId xmlns:a16="http://schemas.microsoft.com/office/drawing/2014/main" id="{9E7D3B77-B503-3455-CB52-23342F0133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28265" y="821532"/>
            <a:ext cx="914400" cy="914400"/>
          </a:xfrm>
          <a:prstGeom prst="rect">
            <a:avLst/>
          </a:prstGeom>
        </p:spPr>
      </p:pic>
      <p:pic>
        <p:nvPicPr>
          <p:cNvPr id="12" name="Graphic 11" descr="Hamburger Menu Icon with solid fill">
            <a:extLst>
              <a:ext uri="{FF2B5EF4-FFF2-40B4-BE49-F238E27FC236}">
                <a16:creationId xmlns:a16="http://schemas.microsoft.com/office/drawing/2014/main" id="{D46FEFB2-2B5A-3E51-3FED-2CFD218CAD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0486" y="995086"/>
            <a:ext cx="656824" cy="65682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0A6978C-453E-0499-8AC4-DD5630C48D91}"/>
              </a:ext>
            </a:extLst>
          </p:cNvPr>
          <p:cNvSpPr/>
          <p:nvPr userDrawn="1"/>
        </p:nvSpPr>
        <p:spPr>
          <a:xfrm>
            <a:off x="819672" y="884314"/>
            <a:ext cx="14173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CPC</a:t>
            </a:r>
          </a:p>
        </p:txBody>
      </p:sp>
    </p:spTree>
    <p:extLst>
      <p:ext uri="{BB962C8B-B14F-4D97-AF65-F5344CB8AC3E}">
        <p14:creationId xmlns:p14="http://schemas.microsoft.com/office/powerpoint/2010/main" val="307352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9479A-B7C2-DC7E-463E-A33A3CB29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818" y="358775"/>
            <a:ext cx="8947561" cy="1325563"/>
          </a:xfrm>
          <a:prstGeom prst="snip2DiagRect">
            <a:avLst>
              <a:gd name="adj1" fmla="val 0"/>
              <a:gd name="adj2" fmla="val 24571"/>
            </a:avLst>
          </a:prstGeom>
          <a:solidFill>
            <a:srgbClr val="92D050"/>
          </a:solidFill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87C9E9-6CB3-A46B-47A8-6BF85F9C9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100A-E199-4449-ABA3-14A95D662A64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25CD56-9FD1-F229-12E0-7EE415686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3B4CE1-AF6A-CE9D-C56C-91237132F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ABD05-219C-4039-B59D-327695E3190A}" type="slidenum">
              <a:rPr lang="en-IN" smtClean="0"/>
              <a:t>‹#›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D622B6-926D-D78E-EAC5-7F9AEEC147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38144"/>
          <a:stretch>
            <a:fillRect/>
          </a:stretch>
        </p:blipFill>
        <p:spPr>
          <a:xfrm>
            <a:off x="323154" y="365125"/>
            <a:ext cx="2313589" cy="531346"/>
          </a:xfrm>
          <a:prstGeom prst="rect">
            <a:avLst/>
          </a:prstGeom>
        </p:spPr>
      </p:pic>
      <p:pic>
        <p:nvPicPr>
          <p:cNvPr id="7" name="Graphic 6" descr="Play outline">
            <a:extLst>
              <a:ext uri="{FF2B5EF4-FFF2-40B4-BE49-F238E27FC236}">
                <a16:creationId xmlns:a16="http://schemas.microsoft.com/office/drawing/2014/main" id="{3C306EBE-DC1C-9169-A7E3-6A01C7C6FB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28265" y="821532"/>
            <a:ext cx="914400" cy="914400"/>
          </a:xfrm>
          <a:prstGeom prst="rect">
            <a:avLst/>
          </a:prstGeom>
        </p:spPr>
      </p:pic>
      <p:pic>
        <p:nvPicPr>
          <p:cNvPr id="8" name="Graphic 7" descr="Hamburger Menu Icon with solid fill">
            <a:extLst>
              <a:ext uri="{FF2B5EF4-FFF2-40B4-BE49-F238E27FC236}">
                <a16:creationId xmlns:a16="http://schemas.microsoft.com/office/drawing/2014/main" id="{1331591E-843F-95BD-FC3E-237BD8F558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0486" y="995086"/>
            <a:ext cx="656824" cy="65682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292EE48-F850-7D01-5174-1B4EFA838007}"/>
              </a:ext>
            </a:extLst>
          </p:cNvPr>
          <p:cNvSpPr/>
          <p:nvPr userDrawn="1"/>
        </p:nvSpPr>
        <p:spPr>
          <a:xfrm>
            <a:off x="819672" y="884314"/>
            <a:ext cx="14173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CPC</a:t>
            </a:r>
          </a:p>
        </p:txBody>
      </p:sp>
    </p:spTree>
    <p:extLst>
      <p:ext uri="{BB962C8B-B14F-4D97-AF65-F5344CB8AC3E}">
        <p14:creationId xmlns:p14="http://schemas.microsoft.com/office/powerpoint/2010/main" val="248925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7AF540-404B-6F10-5780-28CFC05CB0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9625" y="6356350"/>
            <a:ext cx="2743200" cy="365125"/>
          </a:xfrm>
        </p:spPr>
        <p:txBody>
          <a:bodyPr/>
          <a:lstStyle/>
          <a:p>
            <a:fld id="{4C7B100A-E199-4449-ABA3-14A95D662A64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F8B814-8C03-0E8F-24A4-F317F228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195F9-0028-D82D-80EF-B7478B2FF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7750" y="6356350"/>
            <a:ext cx="2743200" cy="365125"/>
          </a:xfrm>
        </p:spPr>
        <p:txBody>
          <a:bodyPr/>
          <a:lstStyle/>
          <a:p>
            <a:fld id="{159ABD05-219C-4039-B59D-327695E3190A}" type="slidenum">
              <a:rPr lang="en-IN" smtClean="0"/>
              <a:t>‹#›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DB202B-FCD3-CC66-269B-BFCB93C364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38144"/>
          <a:stretch>
            <a:fillRect/>
          </a:stretch>
        </p:blipFill>
        <p:spPr>
          <a:xfrm>
            <a:off x="323154" y="365125"/>
            <a:ext cx="2313589" cy="531346"/>
          </a:xfrm>
          <a:prstGeom prst="rect">
            <a:avLst/>
          </a:prstGeom>
        </p:spPr>
      </p:pic>
      <p:pic>
        <p:nvPicPr>
          <p:cNvPr id="6" name="Graphic 5" descr="Play outline">
            <a:extLst>
              <a:ext uri="{FF2B5EF4-FFF2-40B4-BE49-F238E27FC236}">
                <a16:creationId xmlns:a16="http://schemas.microsoft.com/office/drawing/2014/main" id="{9D2F7AAD-FE33-2AD4-2EC3-C1A33169B54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28265" y="821532"/>
            <a:ext cx="914400" cy="914400"/>
          </a:xfrm>
          <a:prstGeom prst="rect">
            <a:avLst/>
          </a:prstGeom>
        </p:spPr>
      </p:pic>
      <p:pic>
        <p:nvPicPr>
          <p:cNvPr id="7" name="Graphic 6" descr="Hamburger Menu Icon with solid fill">
            <a:extLst>
              <a:ext uri="{FF2B5EF4-FFF2-40B4-BE49-F238E27FC236}">
                <a16:creationId xmlns:a16="http://schemas.microsoft.com/office/drawing/2014/main" id="{223DCFA2-2E1E-09E4-12DD-E3DF807D426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0486" y="995086"/>
            <a:ext cx="656824" cy="65682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3118181-9D51-2A73-0FD4-9A69063770AF}"/>
              </a:ext>
            </a:extLst>
          </p:cNvPr>
          <p:cNvSpPr/>
          <p:nvPr userDrawn="1"/>
        </p:nvSpPr>
        <p:spPr>
          <a:xfrm>
            <a:off x="819672" y="884314"/>
            <a:ext cx="14173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CPC</a:t>
            </a:r>
          </a:p>
        </p:txBody>
      </p:sp>
    </p:spTree>
    <p:extLst>
      <p:ext uri="{BB962C8B-B14F-4D97-AF65-F5344CB8AC3E}">
        <p14:creationId xmlns:p14="http://schemas.microsoft.com/office/powerpoint/2010/main" val="393016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DFCEC4-C948-9226-AE3A-C34FE8B7D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0094" y="365125"/>
            <a:ext cx="85837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259BD1-37D3-74EA-D169-201DCDBF0A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01C9A-167A-19B6-4398-062ED21095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7B100A-E199-4449-ABA3-14A95D662A64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94BF9-6E9E-1C58-9C51-B3291CC0D2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FFF1B-262D-BB5C-A774-A8518DB44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9ABD05-219C-4039-B59D-327695E3190A}" type="slidenum">
              <a:rPr lang="en-IN" smtClean="0"/>
              <a:t>‹#›</a:t>
            </a:fld>
            <a:endParaRPr lang="en-I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AA646B-F4AC-08F8-B497-0253AEDF6D71}"/>
              </a:ext>
            </a:extLst>
          </p:cNvPr>
          <p:cNvSpPr/>
          <p:nvPr userDrawn="1"/>
        </p:nvSpPr>
        <p:spPr>
          <a:xfrm>
            <a:off x="0" y="6581774"/>
            <a:ext cx="12192000" cy="27952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C0DB4976-F36E-D385-AD59-4121D6B70729}"/>
              </a:ext>
            </a:extLst>
          </p:cNvPr>
          <p:cNvSpPr/>
          <p:nvPr userDrawn="1"/>
        </p:nvSpPr>
        <p:spPr>
          <a:xfrm>
            <a:off x="457200" y="6671071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67C51B57-30C5-D056-E3A1-8B75E60CC7DC}"/>
              </a:ext>
            </a:extLst>
          </p:cNvPr>
          <p:cNvSpPr/>
          <p:nvPr userDrawn="1"/>
        </p:nvSpPr>
        <p:spPr>
          <a:xfrm>
            <a:off x="42863" y="6671071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648CB62A-6067-3A58-8D82-9A44A3F2F42E}"/>
              </a:ext>
            </a:extLst>
          </p:cNvPr>
          <p:cNvSpPr/>
          <p:nvPr userDrawn="1"/>
        </p:nvSpPr>
        <p:spPr>
          <a:xfrm>
            <a:off x="245276" y="6671071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FD482BF4-72D3-A771-7793-14DC9053C737}"/>
              </a:ext>
            </a:extLst>
          </p:cNvPr>
          <p:cNvSpPr/>
          <p:nvPr userDrawn="1"/>
        </p:nvSpPr>
        <p:spPr>
          <a:xfrm>
            <a:off x="1073950" y="6669484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0" name="Arrow: Chevron 19">
            <a:extLst>
              <a:ext uri="{FF2B5EF4-FFF2-40B4-BE49-F238E27FC236}">
                <a16:creationId xmlns:a16="http://schemas.microsoft.com/office/drawing/2014/main" id="{1D7D1DCD-59E1-CE22-E388-8916E1ADBFBE}"/>
              </a:ext>
            </a:extLst>
          </p:cNvPr>
          <p:cNvSpPr/>
          <p:nvPr userDrawn="1"/>
        </p:nvSpPr>
        <p:spPr>
          <a:xfrm>
            <a:off x="659613" y="6669484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7357ADD1-F7BA-710B-5364-91AA41CD8DDB}"/>
              </a:ext>
            </a:extLst>
          </p:cNvPr>
          <p:cNvSpPr/>
          <p:nvPr userDrawn="1"/>
        </p:nvSpPr>
        <p:spPr>
          <a:xfrm>
            <a:off x="862026" y="6669484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2" name="Arrow: Chevron 21">
            <a:extLst>
              <a:ext uri="{FF2B5EF4-FFF2-40B4-BE49-F238E27FC236}">
                <a16:creationId xmlns:a16="http://schemas.microsoft.com/office/drawing/2014/main" id="{DFC82C4F-7755-C678-3E0D-FE3ACD30D69C}"/>
              </a:ext>
            </a:extLst>
          </p:cNvPr>
          <p:cNvSpPr/>
          <p:nvPr userDrawn="1"/>
        </p:nvSpPr>
        <p:spPr>
          <a:xfrm>
            <a:off x="1674024" y="667027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3" name="Arrow: Chevron 22">
            <a:extLst>
              <a:ext uri="{FF2B5EF4-FFF2-40B4-BE49-F238E27FC236}">
                <a16:creationId xmlns:a16="http://schemas.microsoft.com/office/drawing/2014/main" id="{21546035-E40A-CE05-B12E-98321CA4F712}"/>
              </a:ext>
            </a:extLst>
          </p:cNvPr>
          <p:cNvSpPr/>
          <p:nvPr userDrawn="1"/>
        </p:nvSpPr>
        <p:spPr>
          <a:xfrm>
            <a:off x="1259687" y="667027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4" name="Arrow: Chevron 23">
            <a:extLst>
              <a:ext uri="{FF2B5EF4-FFF2-40B4-BE49-F238E27FC236}">
                <a16:creationId xmlns:a16="http://schemas.microsoft.com/office/drawing/2014/main" id="{B80A1149-6D38-D804-0365-7695F273FA1F}"/>
              </a:ext>
            </a:extLst>
          </p:cNvPr>
          <p:cNvSpPr/>
          <p:nvPr userDrawn="1"/>
        </p:nvSpPr>
        <p:spPr>
          <a:xfrm>
            <a:off x="1462100" y="667027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52E1A3AA-E2AF-AA77-73C8-3082E8932D10}"/>
              </a:ext>
            </a:extLst>
          </p:cNvPr>
          <p:cNvSpPr/>
          <p:nvPr userDrawn="1"/>
        </p:nvSpPr>
        <p:spPr>
          <a:xfrm>
            <a:off x="2290774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2672D7C0-4702-8F92-39F3-B5CE2C99FDA5}"/>
              </a:ext>
            </a:extLst>
          </p:cNvPr>
          <p:cNvSpPr/>
          <p:nvPr userDrawn="1"/>
        </p:nvSpPr>
        <p:spPr>
          <a:xfrm>
            <a:off x="1876437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7" name="Arrow: Chevron 26">
            <a:extLst>
              <a:ext uri="{FF2B5EF4-FFF2-40B4-BE49-F238E27FC236}">
                <a16:creationId xmlns:a16="http://schemas.microsoft.com/office/drawing/2014/main" id="{6F2DFFB6-6EA9-F980-E047-B176F7E47F23}"/>
              </a:ext>
            </a:extLst>
          </p:cNvPr>
          <p:cNvSpPr/>
          <p:nvPr userDrawn="1"/>
        </p:nvSpPr>
        <p:spPr>
          <a:xfrm>
            <a:off x="2078850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8" name="Arrow: Chevron 27">
            <a:extLst>
              <a:ext uri="{FF2B5EF4-FFF2-40B4-BE49-F238E27FC236}">
                <a16:creationId xmlns:a16="http://schemas.microsoft.com/office/drawing/2014/main" id="{3C77D653-01AE-9244-87D4-65229F5598F9}"/>
              </a:ext>
            </a:extLst>
          </p:cNvPr>
          <p:cNvSpPr/>
          <p:nvPr userDrawn="1"/>
        </p:nvSpPr>
        <p:spPr>
          <a:xfrm>
            <a:off x="2910667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9" name="Arrow: Chevron 28">
            <a:extLst>
              <a:ext uri="{FF2B5EF4-FFF2-40B4-BE49-F238E27FC236}">
                <a16:creationId xmlns:a16="http://schemas.microsoft.com/office/drawing/2014/main" id="{1CA27601-715D-12DC-1468-ED476E3722A0}"/>
              </a:ext>
            </a:extLst>
          </p:cNvPr>
          <p:cNvSpPr/>
          <p:nvPr userDrawn="1"/>
        </p:nvSpPr>
        <p:spPr>
          <a:xfrm>
            <a:off x="2496330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0" name="Arrow: Chevron 29">
            <a:extLst>
              <a:ext uri="{FF2B5EF4-FFF2-40B4-BE49-F238E27FC236}">
                <a16:creationId xmlns:a16="http://schemas.microsoft.com/office/drawing/2014/main" id="{A6385A1C-8225-D60F-C269-57B84E840892}"/>
              </a:ext>
            </a:extLst>
          </p:cNvPr>
          <p:cNvSpPr/>
          <p:nvPr userDrawn="1"/>
        </p:nvSpPr>
        <p:spPr>
          <a:xfrm>
            <a:off x="2698743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1" name="Arrow: Chevron 30">
            <a:extLst>
              <a:ext uri="{FF2B5EF4-FFF2-40B4-BE49-F238E27FC236}">
                <a16:creationId xmlns:a16="http://schemas.microsoft.com/office/drawing/2014/main" id="{39FEA73B-8DBE-DAC8-B8EB-B76C358E4429}"/>
              </a:ext>
            </a:extLst>
          </p:cNvPr>
          <p:cNvSpPr/>
          <p:nvPr userDrawn="1"/>
        </p:nvSpPr>
        <p:spPr>
          <a:xfrm>
            <a:off x="3527417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2" name="Arrow: Chevron 31">
            <a:extLst>
              <a:ext uri="{FF2B5EF4-FFF2-40B4-BE49-F238E27FC236}">
                <a16:creationId xmlns:a16="http://schemas.microsoft.com/office/drawing/2014/main" id="{0D8EEA0B-A8FC-FCAD-AAEB-DD0F47A7F0D2}"/>
              </a:ext>
            </a:extLst>
          </p:cNvPr>
          <p:cNvSpPr/>
          <p:nvPr userDrawn="1"/>
        </p:nvSpPr>
        <p:spPr>
          <a:xfrm>
            <a:off x="3113080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3" name="Arrow: Chevron 32">
            <a:extLst>
              <a:ext uri="{FF2B5EF4-FFF2-40B4-BE49-F238E27FC236}">
                <a16:creationId xmlns:a16="http://schemas.microsoft.com/office/drawing/2014/main" id="{A12F25D7-D9FE-E669-CE72-3BC380B06478}"/>
              </a:ext>
            </a:extLst>
          </p:cNvPr>
          <p:cNvSpPr/>
          <p:nvPr userDrawn="1"/>
        </p:nvSpPr>
        <p:spPr>
          <a:xfrm>
            <a:off x="3315493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4" name="Arrow: Chevron 33">
            <a:extLst>
              <a:ext uri="{FF2B5EF4-FFF2-40B4-BE49-F238E27FC236}">
                <a16:creationId xmlns:a16="http://schemas.microsoft.com/office/drawing/2014/main" id="{52078A26-9750-31F2-39A2-A164158B9DDD}"/>
              </a:ext>
            </a:extLst>
          </p:cNvPr>
          <p:cNvSpPr/>
          <p:nvPr userDrawn="1"/>
        </p:nvSpPr>
        <p:spPr>
          <a:xfrm>
            <a:off x="4127491" y="6667896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5" name="Arrow: Chevron 34">
            <a:extLst>
              <a:ext uri="{FF2B5EF4-FFF2-40B4-BE49-F238E27FC236}">
                <a16:creationId xmlns:a16="http://schemas.microsoft.com/office/drawing/2014/main" id="{6900ACFA-2567-7055-A38E-F96DA950F69D}"/>
              </a:ext>
            </a:extLst>
          </p:cNvPr>
          <p:cNvSpPr/>
          <p:nvPr userDrawn="1"/>
        </p:nvSpPr>
        <p:spPr>
          <a:xfrm>
            <a:off x="3713154" y="6667896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6" name="Arrow: Chevron 35">
            <a:extLst>
              <a:ext uri="{FF2B5EF4-FFF2-40B4-BE49-F238E27FC236}">
                <a16:creationId xmlns:a16="http://schemas.microsoft.com/office/drawing/2014/main" id="{C5D73ADE-EB73-9941-0A21-0FC04146E07F}"/>
              </a:ext>
            </a:extLst>
          </p:cNvPr>
          <p:cNvSpPr/>
          <p:nvPr userDrawn="1"/>
        </p:nvSpPr>
        <p:spPr>
          <a:xfrm>
            <a:off x="3915567" y="6667896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7" name="Arrow: Chevron 36">
            <a:extLst>
              <a:ext uri="{FF2B5EF4-FFF2-40B4-BE49-F238E27FC236}">
                <a16:creationId xmlns:a16="http://schemas.microsoft.com/office/drawing/2014/main" id="{80DCF96A-56F1-1AB1-E714-EF3FDA654305}"/>
              </a:ext>
            </a:extLst>
          </p:cNvPr>
          <p:cNvSpPr/>
          <p:nvPr userDrawn="1"/>
        </p:nvSpPr>
        <p:spPr>
          <a:xfrm>
            <a:off x="4744241" y="6666309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8" name="Arrow: Chevron 37">
            <a:extLst>
              <a:ext uri="{FF2B5EF4-FFF2-40B4-BE49-F238E27FC236}">
                <a16:creationId xmlns:a16="http://schemas.microsoft.com/office/drawing/2014/main" id="{B25A72D3-8696-5873-F3F0-95BEEE5C2FCA}"/>
              </a:ext>
            </a:extLst>
          </p:cNvPr>
          <p:cNvSpPr/>
          <p:nvPr userDrawn="1"/>
        </p:nvSpPr>
        <p:spPr>
          <a:xfrm>
            <a:off x="4329904" y="6666309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9" name="Arrow: Chevron 38">
            <a:extLst>
              <a:ext uri="{FF2B5EF4-FFF2-40B4-BE49-F238E27FC236}">
                <a16:creationId xmlns:a16="http://schemas.microsoft.com/office/drawing/2014/main" id="{A8D04432-370F-098F-F0C7-C9E383268E48}"/>
              </a:ext>
            </a:extLst>
          </p:cNvPr>
          <p:cNvSpPr/>
          <p:nvPr userDrawn="1"/>
        </p:nvSpPr>
        <p:spPr>
          <a:xfrm>
            <a:off x="4532317" y="6666309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0" name="Arrow: Chevron 39">
            <a:extLst>
              <a:ext uri="{FF2B5EF4-FFF2-40B4-BE49-F238E27FC236}">
                <a16:creationId xmlns:a16="http://schemas.microsoft.com/office/drawing/2014/main" id="{0802F116-6592-ABC0-8D87-39CF4570924F}"/>
              </a:ext>
            </a:extLst>
          </p:cNvPr>
          <p:cNvSpPr/>
          <p:nvPr userDrawn="1"/>
        </p:nvSpPr>
        <p:spPr>
          <a:xfrm>
            <a:off x="5368128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1" name="Arrow: Chevron 40">
            <a:extLst>
              <a:ext uri="{FF2B5EF4-FFF2-40B4-BE49-F238E27FC236}">
                <a16:creationId xmlns:a16="http://schemas.microsoft.com/office/drawing/2014/main" id="{4F543E50-370E-D705-4484-2AEF7BE49E91}"/>
              </a:ext>
            </a:extLst>
          </p:cNvPr>
          <p:cNvSpPr/>
          <p:nvPr userDrawn="1"/>
        </p:nvSpPr>
        <p:spPr>
          <a:xfrm>
            <a:off x="4953791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2" name="Arrow: Chevron 41">
            <a:extLst>
              <a:ext uri="{FF2B5EF4-FFF2-40B4-BE49-F238E27FC236}">
                <a16:creationId xmlns:a16="http://schemas.microsoft.com/office/drawing/2014/main" id="{45589C29-6149-9860-6DDA-5252326FE8C3}"/>
              </a:ext>
            </a:extLst>
          </p:cNvPr>
          <p:cNvSpPr/>
          <p:nvPr userDrawn="1"/>
        </p:nvSpPr>
        <p:spPr>
          <a:xfrm>
            <a:off x="5156204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3" name="Arrow: Chevron 42">
            <a:extLst>
              <a:ext uri="{FF2B5EF4-FFF2-40B4-BE49-F238E27FC236}">
                <a16:creationId xmlns:a16="http://schemas.microsoft.com/office/drawing/2014/main" id="{D9146E34-E9AF-C2F4-BF91-55CC6E65FA7C}"/>
              </a:ext>
            </a:extLst>
          </p:cNvPr>
          <p:cNvSpPr/>
          <p:nvPr userDrawn="1"/>
        </p:nvSpPr>
        <p:spPr>
          <a:xfrm rot="10800000">
            <a:off x="6070603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4" name="Arrow: Chevron 43">
            <a:extLst>
              <a:ext uri="{FF2B5EF4-FFF2-40B4-BE49-F238E27FC236}">
                <a16:creationId xmlns:a16="http://schemas.microsoft.com/office/drawing/2014/main" id="{30C8EF60-B1F8-2851-B04B-B3E422ABBFDF}"/>
              </a:ext>
            </a:extLst>
          </p:cNvPr>
          <p:cNvSpPr/>
          <p:nvPr userDrawn="1"/>
        </p:nvSpPr>
        <p:spPr>
          <a:xfrm>
            <a:off x="5570541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5" name="Arrow: Chevron 44">
            <a:extLst>
              <a:ext uri="{FF2B5EF4-FFF2-40B4-BE49-F238E27FC236}">
                <a16:creationId xmlns:a16="http://schemas.microsoft.com/office/drawing/2014/main" id="{B9E42854-3F09-FF86-0315-E6E3E36F3052}"/>
              </a:ext>
            </a:extLst>
          </p:cNvPr>
          <p:cNvSpPr/>
          <p:nvPr userDrawn="1"/>
        </p:nvSpPr>
        <p:spPr>
          <a:xfrm>
            <a:off x="5772954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6" name="Arrow: Chevron 45">
            <a:extLst>
              <a:ext uri="{FF2B5EF4-FFF2-40B4-BE49-F238E27FC236}">
                <a16:creationId xmlns:a16="http://schemas.microsoft.com/office/drawing/2014/main" id="{DC0F2C2D-7D27-AF88-C5E8-DA8F077B0333}"/>
              </a:ext>
            </a:extLst>
          </p:cNvPr>
          <p:cNvSpPr/>
          <p:nvPr userDrawn="1"/>
        </p:nvSpPr>
        <p:spPr>
          <a:xfrm rot="10800000">
            <a:off x="6670677" y="6667896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7" name="Arrow: Chevron 46">
            <a:extLst>
              <a:ext uri="{FF2B5EF4-FFF2-40B4-BE49-F238E27FC236}">
                <a16:creationId xmlns:a16="http://schemas.microsoft.com/office/drawing/2014/main" id="{E823CFAC-4627-E513-BEF2-C5E16AAC0126}"/>
              </a:ext>
            </a:extLst>
          </p:cNvPr>
          <p:cNvSpPr/>
          <p:nvPr userDrawn="1"/>
        </p:nvSpPr>
        <p:spPr>
          <a:xfrm rot="10800000">
            <a:off x="6256340" y="6667896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39339CCA-16F0-0ECE-3910-2F3FA8E9CF8B}"/>
              </a:ext>
            </a:extLst>
          </p:cNvPr>
          <p:cNvSpPr/>
          <p:nvPr userDrawn="1"/>
        </p:nvSpPr>
        <p:spPr>
          <a:xfrm rot="10800000">
            <a:off x="6458753" y="6667896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9" name="Arrow: Chevron 48">
            <a:extLst>
              <a:ext uri="{FF2B5EF4-FFF2-40B4-BE49-F238E27FC236}">
                <a16:creationId xmlns:a16="http://schemas.microsoft.com/office/drawing/2014/main" id="{6A2BA692-B9DF-140C-A4FE-8CA8FDD3D06F}"/>
              </a:ext>
            </a:extLst>
          </p:cNvPr>
          <p:cNvSpPr/>
          <p:nvPr userDrawn="1"/>
        </p:nvSpPr>
        <p:spPr>
          <a:xfrm rot="10800000">
            <a:off x="7287427" y="6666309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0" name="Arrow: Chevron 49">
            <a:extLst>
              <a:ext uri="{FF2B5EF4-FFF2-40B4-BE49-F238E27FC236}">
                <a16:creationId xmlns:a16="http://schemas.microsoft.com/office/drawing/2014/main" id="{14E21CFF-C64F-B25E-EC40-9AE27B4C7C6E}"/>
              </a:ext>
            </a:extLst>
          </p:cNvPr>
          <p:cNvSpPr/>
          <p:nvPr userDrawn="1"/>
        </p:nvSpPr>
        <p:spPr>
          <a:xfrm rot="10800000">
            <a:off x="6873090" y="6666309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1" name="Arrow: Chevron 50">
            <a:extLst>
              <a:ext uri="{FF2B5EF4-FFF2-40B4-BE49-F238E27FC236}">
                <a16:creationId xmlns:a16="http://schemas.microsoft.com/office/drawing/2014/main" id="{54A0DF9C-8B8D-5656-D732-3633F062AB40}"/>
              </a:ext>
            </a:extLst>
          </p:cNvPr>
          <p:cNvSpPr/>
          <p:nvPr userDrawn="1"/>
        </p:nvSpPr>
        <p:spPr>
          <a:xfrm rot="10800000">
            <a:off x="7075503" y="6666309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2" name="Arrow: Chevron 51">
            <a:extLst>
              <a:ext uri="{FF2B5EF4-FFF2-40B4-BE49-F238E27FC236}">
                <a16:creationId xmlns:a16="http://schemas.microsoft.com/office/drawing/2014/main" id="{E84F7068-51FE-104A-A87D-36B9917844AD}"/>
              </a:ext>
            </a:extLst>
          </p:cNvPr>
          <p:cNvSpPr/>
          <p:nvPr userDrawn="1"/>
        </p:nvSpPr>
        <p:spPr>
          <a:xfrm rot="10800000">
            <a:off x="7914490" y="6669484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3" name="Arrow: Chevron 52">
            <a:extLst>
              <a:ext uri="{FF2B5EF4-FFF2-40B4-BE49-F238E27FC236}">
                <a16:creationId xmlns:a16="http://schemas.microsoft.com/office/drawing/2014/main" id="{6945D916-6B02-14CD-A772-2D30511EF92E}"/>
              </a:ext>
            </a:extLst>
          </p:cNvPr>
          <p:cNvSpPr/>
          <p:nvPr userDrawn="1"/>
        </p:nvSpPr>
        <p:spPr>
          <a:xfrm rot="10800000">
            <a:off x="7500153" y="6669484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4" name="Arrow: Chevron 53">
            <a:extLst>
              <a:ext uri="{FF2B5EF4-FFF2-40B4-BE49-F238E27FC236}">
                <a16:creationId xmlns:a16="http://schemas.microsoft.com/office/drawing/2014/main" id="{E6BEA06A-F1F9-7368-92ED-0BE271E0BE7D}"/>
              </a:ext>
            </a:extLst>
          </p:cNvPr>
          <p:cNvSpPr/>
          <p:nvPr userDrawn="1"/>
        </p:nvSpPr>
        <p:spPr>
          <a:xfrm rot="10800000">
            <a:off x="7702566" y="6669484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5" name="Arrow: Chevron 54">
            <a:extLst>
              <a:ext uri="{FF2B5EF4-FFF2-40B4-BE49-F238E27FC236}">
                <a16:creationId xmlns:a16="http://schemas.microsoft.com/office/drawing/2014/main" id="{E791ED0C-BBC0-FDB9-945A-5A150234C263}"/>
              </a:ext>
            </a:extLst>
          </p:cNvPr>
          <p:cNvSpPr/>
          <p:nvPr userDrawn="1"/>
        </p:nvSpPr>
        <p:spPr>
          <a:xfrm rot="10800000">
            <a:off x="8531240" y="666789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6" name="Arrow: Chevron 55">
            <a:extLst>
              <a:ext uri="{FF2B5EF4-FFF2-40B4-BE49-F238E27FC236}">
                <a16:creationId xmlns:a16="http://schemas.microsoft.com/office/drawing/2014/main" id="{FCFE9831-1EC6-E254-C5E9-877F497AA649}"/>
              </a:ext>
            </a:extLst>
          </p:cNvPr>
          <p:cNvSpPr/>
          <p:nvPr userDrawn="1"/>
        </p:nvSpPr>
        <p:spPr>
          <a:xfrm rot="10800000">
            <a:off x="8116903" y="666789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7" name="Arrow: Chevron 56">
            <a:extLst>
              <a:ext uri="{FF2B5EF4-FFF2-40B4-BE49-F238E27FC236}">
                <a16:creationId xmlns:a16="http://schemas.microsoft.com/office/drawing/2014/main" id="{77D0F123-ABC5-2E39-E27A-C54A1A4B8354}"/>
              </a:ext>
            </a:extLst>
          </p:cNvPr>
          <p:cNvSpPr/>
          <p:nvPr userDrawn="1"/>
        </p:nvSpPr>
        <p:spPr>
          <a:xfrm rot="10800000">
            <a:off x="8319316" y="666789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8" name="Arrow: Chevron 57">
            <a:extLst>
              <a:ext uri="{FF2B5EF4-FFF2-40B4-BE49-F238E27FC236}">
                <a16:creationId xmlns:a16="http://schemas.microsoft.com/office/drawing/2014/main" id="{F7A8133C-CE16-0C79-B4B6-7FD1384B20C1}"/>
              </a:ext>
            </a:extLst>
          </p:cNvPr>
          <p:cNvSpPr/>
          <p:nvPr userDrawn="1"/>
        </p:nvSpPr>
        <p:spPr>
          <a:xfrm rot="10800000">
            <a:off x="9140839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9" name="Arrow: Chevron 58">
            <a:extLst>
              <a:ext uri="{FF2B5EF4-FFF2-40B4-BE49-F238E27FC236}">
                <a16:creationId xmlns:a16="http://schemas.microsoft.com/office/drawing/2014/main" id="{63248550-A606-5574-8A47-0C2E83057D2D}"/>
              </a:ext>
            </a:extLst>
          </p:cNvPr>
          <p:cNvSpPr/>
          <p:nvPr userDrawn="1"/>
        </p:nvSpPr>
        <p:spPr>
          <a:xfrm rot="10800000">
            <a:off x="8726502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0" name="Arrow: Chevron 59">
            <a:extLst>
              <a:ext uri="{FF2B5EF4-FFF2-40B4-BE49-F238E27FC236}">
                <a16:creationId xmlns:a16="http://schemas.microsoft.com/office/drawing/2014/main" id="{3FB8F29B-0DB2-66ED-622E-18A39C7292B8}"/>
              </a:ext>
            </a:extLst>
          </p:cNvPr>
          <p:cNvSpPr/>
          <p:nvPr userDrawn="1"/>
        </p:nvSpPr>
        <p:spPr>
          <a:xfrm rot="10800000">
            <a:off x="8928915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1" name="Arrow: Chevron 60">
            <a:extLst>
              <a:ext uri="{FF2B5EF4-FFF2-40B4-BE49-F238E27FC236}">
                <a16:creationId xmlns:a16="http://schemas.microsoft.com/office/drawing/2014/main" id="{8A334D4F-E22A-0FA0-90C5-EEA7AB29BAE8}"/>
              </a:ext>
            </a:extLst>
          </p:cNvPr>
          <p:cNvSpPr/>
          <p:nvPr userDrawn="1"/>
        </p:nvSpPr>
        <p:spPr>
          <a:xfrm rot="10800000">
            <a:off x="9757589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2" name="Arrow: Chevron 61">
            <a:extLst>
              <a:ext uri="{FF2B5EF4-FFF2-40B4-BE49-F238E27FC236}">
                <a16:creationId xmlns:a16="http://schemas.microsoft.com/office/drawing/2014/main" id="{D666CEA6-87F6-FB21-1D11-F6A14A1B1248}"/>
              </a:ext>
            </a:extLst>
          </p:cNvPr>
          <p:cNvSpPr/>
          <p:nvPr userDrawn="1"/>
        </p:nvSpPr>
        <p:spPr>
          <a:xfrm rot="10800000">
            <a:off x="9343252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3" name="Arrow: Chevron 62">
            <a:extLst>
              <a:ext uri="{FF2B5EF4-FFF2-40B4-BE49-F238E27FC236}">
                <a16:creationId xmlns:a16="http://schemas.microsoft.com/office/drawing/2014/main" id="{8E4BCD12-B7E5-6FD0-5897-C048ACDBF0FE}"/>
              </a:ext>
            </a:extLst>
          </p:cNvPr>
          <p:cNvSpPr/>
          <p:nvPr userDrawn="1"/>
        </p:nvSpPr>
        <p:spPr>
          <a:xfrm rot="10800000">
            <a:off x="9545665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4" name="Arrow: Chevron 63">
            <a:extLst>
              <a:ext uri="{FF2B5EF4-FFF2-40B4-BE49-F238E27FC236}">
                <a16:creationId xmlns:a16="http://schemas.microsoft.com/office/drawing/2014/main" id="{87F2F941-48AD-EBDD-0D50-AFBAE8CE1B84}"/>
              </a:ext>
            </a:extLst>
          </p:cNvPr>
          <p:cNvSpPr/>
          <p:nvPr userDrawn="1"/>
        </p:nvSpPr>
        <p:spPr>
          <a:xfrm rot="10800000">
            <a:off x="10162388" y="6669484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5" name="Arrow: Chevron 64">
            <a:extLst>
              <a:ext uri="{FF2B5EF4-FFF2-40B4-BE49-F238E27FC236}">
                <a16:creationId xmlns:a16="http://schemas.microsoft.com/office/drawing/2014/main" id="{AD50F9ED-A3F5-F5A1-BBEB-51FA5BCC3410}"/>
              </a:ext>
            </a:extLst>
          </p:cNvPr>
          <p:cNvSpPr/>
          <p:nvPr userDrawn="1"/>
        </p:nvSpPr>
        <p:spPr>
          <a:xfrm rot="10800000">
            <a:off x="9950464" y="6669484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6" name="Arrow: Chevron 65">
            <a:extLst>
              <a:ext uri="{FF2B5EF4-FFF2-40B4-BE49-F238E27FC236}">
                <a16:creationId xmlns:a16="http://schemas.microsoft.com/office/drawing/2014/main" id="{778835C4-21CC-629B-7B22-771FE8114C51}"/>
              </a:ext>
            </a:extLst>
          </p:cNvPr>
          <p:cNvSpPr/>
          <p:nvPr userDrawn="1"/>
        </p:nvSpPr>
        <p:spPr>
          <a:xfrm rot="10800000">
            <a:off x="10771987" y="667027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7" name="Arrow: Chevron 66">
            <a:extLst>
              <a:ext uri="{FF2B5EF4-FFF2-40B4-BE49-F238E27FC236}">
                <a16:creationId xmlns:a16="http://schemas.microsoft.com/office/drawing/2014/main" id="{06137E91-C0AD-AB68-B0FB-367B69B063E5}"/>
              </a:ext>
            </a:extLst>
          </p:cNvPr>
          <p:cNvSpPr/>
          <p:nvPr userDrawn="1"/>
        </p:nvSpPr>
        <p:spPr>
          <a:xfrm rot="10800000">
            <a:off x="10357650" y="667027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8" name="Arrow: Chevron 67">
            <a:extLst>
              <a:ext uri="{FF2B5EF4-FFF2-40B4-BE49-F238E27FC236}">
                <a16:creationId xmlns:a16="http://schemas.microsoft.com/office/drawing/2014/main" id="{1D5A6254-17B2-90F6-2E32-0D27DCA427C2}"/>
              </a:ext>
            </a:extLst>
          </p:cNvPr>
          <p:cNvSpPr/>
          <p:nvPr userDrawn="1"/>
        </p:nvSpPr>
        <p:spPr>
          <a:xfrm rot="10800000">
            <a:off x="10560063" y="667027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9" name="Arrow: Chevron 68">
            <a:extLst>
              <a:ext uri="{FF2B5EF4-FFF2-40B4-BE49-F238E27FC236}">
                <a16:creationId xmlns:a16="http://schemas.microsoft.com/office/drawing/2014/main" id="{26735378-FC91-75CA-97CF-05F733D2FE6D}"/>
              </a:ext>
            </a:extLst>
          </p:cNvPr>
          <p:cNvSpPr/>
          <p:nvPr userDrawn="1"/>
        </p:nvSpPr>
        <p:spPr>
          <a:xfrm rot="10800000">
            <a:off x="11388737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0" name="Arrow: Chevron 69">
            <a:extLst>
              <a:ext uri="{FF2B5EF4-FFF2-40B4-BE49-F238E27FC236}">
                <a16:creationId xmlns:a16="http://schemas.microsoft.com/office/drawing/2014/main" id="{A4D15ADC-A00B-75F9-A5F3-2490ACC9CA49}"/>
              </a:ext>
            </a:extLst>
          </p:cNvPr>
          <p:cNvSpPr/>
          <p:nvPr userDrawn="1"/>
        </p:nvSpPr>
        <p:spPr>
          <a:xfrm rot="10800000">
            <a:off x="10974400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1" name="Arrow: Chevron 70">
            <a:extLst>
              <a:ext uri="{FF2B5EF4-FFF2-40B4-BE49-F238E27FC236}">
                <a16:creationId xmlns:a16="http://schemas.microsoft.com/office/drawing/2014/main" id="{14F4C971-9C38-7081-40AF-1D5C24E424FF}"/>
              </a:ext>
            </a:extLst>
          </p:cNvPr>
          <p:cNvSpPr/>
          <p:nvPr userDrawn="1"/>
        </p:nvSpPr>
        <p:spPr>
          <a:xfrm rot="10800000">
            <a:off x="11176813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2" name="Arrow: Chevron 71">
            <a:extLst>
              <a:ext uri="{FF2B5EF4-FFF2-40B4-BE49-F238E27FC236}">
                <a16:creationId xmlns:a16="http://schemas.microsoft.com/office/drawing/2014/main" id="{E0D62165-4A30-6F5A-BDAF-EC42BC0C2DB9}"/>
              </a:ext>
            </a:extLst>
          </p:cNvPr>
          <p:cNvSpPr/>
          <p:nvPr userDrawn="1"/>
        </p:nvSpPr>
        <p:spPr>
          <a:xfrm rot="10800000">
            <a:off x="11591137" y="6667896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3" name="Arrow: Chevron 72">
            <a:extLst>
              <a:ext uri="{FF2B5EF4-FFF2-40B4-BE49-F238E27FC236}">
                <a16:creationId xmlns:a16="http://schemas.microsoft.com/office/drawing/2014/main" id="{E0AD5CBB-8FBB-A870-934D-DC21CF07CD00}"/>
              </a:ext>
            </a:extLst>
          </p:cNvPr>
          <p:cNvSpPr/>
          <p:nvPr userDrawn="1"/>
        </p:nvSpPr>
        <p:spPr>
          <a:xfrm rot="10800000">
            <a:off x="11793550" y="6666309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4" name="Arrow: Chevron 73">
            <a:extLst>
              <a:ext uri="{FF2B5EF4-FFF2-40B4-BE49-F238E27FC236}">
                <a16:creationId xmlns:a16="http://schemas.microsoft.com/office/drawing/2014/main" id="{0160D1A0-8778-4FDC-2955-CFE1E339B157}"/>
              </a:ext>
            </a:extLst>
          </p:cNvPr>
          <p:cNvSpPr/>
          <p:nvPr userDrawn="1"/>
        </p:nvSpPr>
        <p:spPr>
          <a:xfrm rot="10800000">
            <a:off x="11995963" y="6666309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5" name="Half Frame 74">
            <a:extLst>
              <a:ext uri="{FF2B5EF4-FFF2-40B4-BE49-F238E27FC236}">
                <a16:creationId xmlns:a16="http://schemas.microsoft.com/office/drawing/2014/main" id="{D328343C-7E4B-786E-7E98-80F89C59E8DA}"/>
              </a:ext>
            </a:extLst>
          </p:cNvPr>
          <p:cNvSpPr/>
          <p:nvPr userDrawn="1"/>
        </p:nvSpPr>
        <p:spPr>
          <a:xfrm>
            <a:off x="85725" y="85725"/>
            <a:ext cx="2856940" cy="2857500"/>
          </a:xfrm>
          <a:prstGeom prst="halfFrame">
            <a:avLst>
              <a:gd name="adj1" fmla="val 5994"/>
              <a:gd name="adj2" fmla="val 4994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6" name="Half Frame 75">
            <a:extLst>
              <a:ext uri="{FF2B5EF4-FFF2-40B4-BE49-F238E27FC236}">
                <a16:creationId xmlns:a16="http://schemas.microsoft.com/office/drawing/2014/main" id="{DF9273E0-F238-7070-8900-2D030854FE11}"/>
              </a:ext>
            </a:extLst>
          </p:cNvPr>
          <p:cNvSpPr/>
          <p:nvPr userDrawn="1"/>
        </p:nvSpPr>
        <p:spPr>
          <a:xfrm rot="5400000">
            <a:off x="11020989" y="65636"/>
            <a:ext cx="1044577" cy="1091107"/>
          </a:xfrm>
          <a:prstGeom prst="halfFrame">
            <a:avLst>
              <a:gd name="adj1" fmla="val 8502"/>
              <a:gd name="adj2" fmla="val 9325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87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5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1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4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7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0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3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6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9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5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1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4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7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0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3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6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9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2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5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1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4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7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0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3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9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2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5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8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1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4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7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0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3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6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9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2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5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8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1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4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6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7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0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3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6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8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9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1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2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5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8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1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92D050"/>
        </a:buClr>
        <a:buFont typeface="Wingdings" panose="05000000000000000000" pitchFamily="2" charset="2"/>
        <a:buChar char="Ø"/>
        <a:defRPr sz="2800" kern="1200">
          <a:solidFill>
            <a:srgbClr val="00206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92D050"/>
        </a:buClr>
        <a:buFont typeface="Wingdings" panose="05000000000000000000" pitchFamily="2" charset="2"/>
        <a:buChar char="Ø"/>
        <a:defRPr sz="24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92D050"/>
        </a:buClr>
        <a:buFont typeface="Wingdings" panose="05000000000000000000" pitchFamily="2" charset="2"/>
        <a:buChar char="Ø"/>
        <a:defRPr sz="20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92D050"/>
        </a:buClr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92D050"/>
        </a:buClr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F4674F-BC25-4191-AFB8-EB1F57BF11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979AFE4-2158-B942-0993-1122C85395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3996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C38D29-1C9B-5366-B2FE-ADD8CB24C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D48208-CF35-CF81-6CC2-CD2CCCC30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162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04ECFB-9C03-49AD-D2E6-B7E3125AA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4CF566E-0ED9-BF07-255B-EC5005140C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DED86A9-57FA-B8A2-A1BF-F3D70B5C6FE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6458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26285A8-9632-59D4-4C78-35E0C519A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5889C1-1E1B-9929-CB8D-DBE8E7711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4260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6B36DC-535A-EEBE-0059-6B7B7A5D0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F0D7EB-0C17-6F79-1582-D63B1712B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4891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SI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CC3300"/>
      </a:accent1>
      <a:accent2>
        <a:srgbClr val="FF0000"/>
      </a:accent2>
      <a:accent3>
        <a:srgbClr val="8A8A9B"/>
      </a:accent3>
      <a:accent4>
        <a:srgbClr val="FFC000"/>
      </a:accent4>
      <a:accent5>
        <a:srgbClr val="92D050"/>
      </a:accent5>
      <a:accent6>
        <a:srgbClr val="000099"/>
      </a:accent6>
      <a:hlink>
        <a:srgbClr val="6B9F25"/>
      </a:hlink>
      <a:folHlink>
        <a:srgbClr val="8C8C8C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Aharoni</vt:lpstr>
      <vt:lpstr>Arial</vt:lpstr>
      <vt:lpstr>Tw Cen MT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Naveen Nimmala</dc:creator>
  <cp:lastModifiedBy>Naveen Nimmala</cp:lastModifiedBy>
  <cp:revision>1</cp:revision>
  <dcterms:created xsi:type="dcterms:W3CDTF">2025-07-31T05:00:50Z</dcterms:created>
  <dcterms:modified xsi:type="dcterms:W3CDTF">2025-07-31T05:36:15Z</dcterms:modified>
</cp:coreProperties>
</file>