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7" autoAdjust="0"/>
    <p:restoredTop sz="94660"/>
  </p:normalViewPr>
  <p:slideViewPr>
    <p:cSldViewPr snapToGrid="0">
      <p:cViewPr varScale="1">
        <p:scale>
          <a:sx n="95" d="100"/>
          <a:sy n="95" d="100"/>
        </p:scale>
        <p:origin x="50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338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963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069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901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995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0324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4988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6928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8391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6581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1580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19E17-8494-400B-BBF2-EEA8FF95F4FE}" type="datetimeFigureOut">
              <a:rPr lang="en-IN" smtClean="0"/>
              <a:t>26-08-2026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36B4B-3D1E-4C7C-B856-B30AB77E990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925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6585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660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077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1929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809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Jayesh</dc:creator>
  <cp:lastModifiedBy>Jayesh</cp:lastModifiedBy>
  <cp:revision>3</cp:revision>
  <dcterms:created xsi:type="dcterms:W3CDTF">2026-08-25T12:37:44Z</dcterms:created>
  <dcterms:modified xsi:type="dcterms:W3CDTF">2026-08-26T04:53:57Z</dcterms:modified>
</cp:coreProperties>
</file>